
<file path=[Content_Types].xml><?xml version="1.0" encoding="utf-8"?>
<Types xmlns="http://schemas.openxmlformats.org/package/2006/content-types">
  <Default Extension="fntdata" ContentType="application/x-fontdata"/>
  <Default Extension="gif" ContentType="image/gif"/>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Lst>
  <p:sldSz cx="9144000" cy="5143500" type="screen16x9"/>
  <p:notesSz cx="6858000" cy="9144000"/>
  <p:embeddedFontLst>
    <p:embeddedFont>
      <p:font typeface="Cambria Math" panose="02040503050406030204" pitchFamily="18" charset="0"/>
      <p:regular r:id="rId68"/>
    </p:embeddedFont>
    <p:embeddedFont>
      <p:font typeface="Economica" panose="020B0604020202020204" charset="0"/>
      <p:regular r:id="rId69"/>
      <p:bold r:id="rId70"/>
      <p:italic r:id="rId71"/>
      <p:boldItalic r:id="rId72"/>
    </p:embeddedFont>
    <p:embeddedFont>
      <p:font typeface="Lato" panose="020F0502020204030203" pitchFamily="34" charset="0"/>
      <p:regular r:id="rId73"/>
      <p:bold r:id="rId74"/>
      <p:italic r:id="rId75"/>
      <p:boldItalic r:id="rId76"/>
    </p:embeddedFont>
    <p:embeddedFont>
      <p:font typeface="Open Sans" panose="020B0606030504020204" pitchFamily="34" charset="0"/>
      <p:regular r:id="rId77"/>
      <p:bold r:id="rId78"/>
      <p:italic r:id="rId79"/>
      <p:boldItalic r:id="rId80"/>
    </p:embeddedFont>
    <p:embeddedFont>
      <p:font typeface="Open Sans SemiBold" panose="020B0706030804020204" pitchFamily="34" charset="0"/>
      <p:bold r:id="rId81"/>
    </p:embeddedFont>
    <p:embeddedFont>
      <p:font typeface="Roboto" panose="020000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bfffe812a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fffe812a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6af8f2e5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6af8f2e5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c0728e4c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c0728e4c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0728e4c6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0728e4c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0728e4c6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0728e4c6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c0728e4c61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c0728e4c6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6b17ec963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6b17ec963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b17ec963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6b17ec963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b17ec963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6b17ec963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6b17ec963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6b17ec963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6b17ec963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6b17ec963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b2f950f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6b2f950f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6b2f950f7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6b2f950f7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40c3fd4a1c7a4d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40c3fd4a1c7a4d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c1b2f5953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c1b2f5953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c1b2f5953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c1b2f5953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1e6494ef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c1e6494e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c1e6494e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c1e6494e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c1e6494ef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c1e6494ef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c1e6494ef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c1e6494ef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c1e6494ef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c1e6494ef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c1e6494ef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c1e6494ef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c1e6494ef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c1e6494ef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c1e6494ef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c1e6494ef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f02e2d9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f02e2d9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8f02e2d9a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8f02e2d9a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8f02e2d9a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8f02e2d9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8f02e2d9a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8f02e2d9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8f02e2d9a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8f02e2d9a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6a929fd1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6a929fd1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8f02e2d9a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8f02e2d9a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f02e2d9a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f02e2d9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8f02e2d9a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8f02e2d9a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8f02e2d9ae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8f02e2d9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8f02e2d9ae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8f02e2d9a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8f02e2d9a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8f02e2d9a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8f02e2d9a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8f02e2d9a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f02e2d9a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8f02e2d9a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8f02e2d9ae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8f02e2d9a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8f02e2d9a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8f02e2d9a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6a929fd1f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6a929fd1f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8f02e2d9ae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8f02e2d9a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8f02e2d9ae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8f02e2d9a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f02e2d9a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f02e2d9a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c1b2f5953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c1b2f5953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c1b2f5953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c1b2f5953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c1b2f5953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c1b2f5953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6a929fd1f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6a929fd1f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6a9634843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6a963484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6a9634843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6a963484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6a9634843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6a9634843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a929fd1f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a929fd1f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6ad792d8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6ad792d8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ad792d81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6ad792d8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6f9e470d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6f9e47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c6f9e470d_0_8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c6f9e470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c6f9e470d_0_1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ad792d81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ad792d81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bfffe812a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bfffe812a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fffe812a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bfffe812a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4.gi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sv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777850" y="2300622"/>
            <a:ext cx="8222100" cy="838800"/>
          </a:xfrm>
          <a:prstGeom prst="rect">
            <a:avLst/>
          </a:prstGeom>
          <a:effectLst>
            <a:outerShdw blurRad="57150" dist="19050" dir="5400000" algn="bl" rotWithShape="0">
              <a:srgbClr val="B7B7B7">
                <a:alpha val="49000"/>
              </a:srgbClr>
            </a:outerShdw>
            <a:reflection endPos="30000" dist="38100" dir="5400000" fadeDir="5400012" sy="-100000" algn="bl" rotWithShape="0"/>
          </a:effectLst>
        </p:spPr>
        <p:txBody>
          <a:bodyPr spcFirstLastPara="1" wrap="square" lIns="91425" tIns="91425" rIns="91425" bIns="91425" anchor="b" anchorCtr="0">
            <a:normAutofit fontScale="90000"/>
          </a:bodyPr>
          <a:lstStyle/>
          <a:p>
            <a:pPr marL="0" lvl="0" indent="0" algn="ctr" rtl="0">
              <a:lnSpc>
                <a:spcPct val="107916"/>
              </a:lnSpc>
              <a:spcBef>
                <a:spcPts val="0"/>
              </a:spcBef>
              <a:spcAft>
                <a:spcPts val="800"/>
              </a:spcAft>
              <a:buNone/>
            </a:pPr>
            <a:r>
              <a:rPr lang="es-419" sz="6600" b="1">
                <a:latin typeface="Arial"/>
                <a:ea typeface="Arial"/>
                <a:cs typeface="Arial"/>
                <a:sym typeface="Arial"/>
              </a:rPr>
              <a:t>Aritmética Binaria</a:t>
            </a:r>
            <a:endParaRPr sz="9400"/>
          </a:p>
        </p:txBody>
      </p:sp>
      <p:sp>
        <p:nvSpPr>
          <p:cNvPr id="63" name="Google Shape;63;p13"/>
          <p:cNvSpPr txBox="1">
            <a:spLocks noGrp="1"/>
          </p:cNvSpPr>
          <p:nvPr>
            <p:ph type="subTitle" idx="1"/>
          </p:nvPr>
        </p:nvSpPr>
        <p:spPr>
          <a:xfrm>
            <a:off x="5614943" y="4001800"/>
            <a:ext cx="3605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419"/>
              <a:t>Gerardo Torres Mayén </a:t>
            </a:r>
            <a:endParaRPr/>
          </a:p>
        </p:txBody>
      </p:sp>
      <p:pic>
        <p:nvPicPr>
          <p:cNvPr id="13" name="Audio 12">
            <a:hlinkClick r:id="" action="ppaction://media"/>
            <a:extLst>
              <a:ext uri="{FF2B5EF4-FFF2-40B4-BE49-F238E27FC236}">
                <a16:creationId xmlns:a16="http://schemas.microsoft.com/office/drawing/2014/main" id="{202D6892-452A-E8E9-3CEA-B6D01414CA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pic>
        <p:nvPicPr>
          <p:cNvPr id="30" name="Gráfico 29">
            <a:extLst>
              <a:ext uri="{FF2B5EF4-FFF2-40B4-BE49-F238E27FC236}">
                <a16:creationId xmlns:a16="http://schemas.microsoft.com/office/drawing/2014/main" id="{AD71EB92-0CFC-3C9E-4C91-ECA5246C17D8}"/>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860"/>
    </mc:Choice>
    <mc:Fallback xmlns="">
      <p:transition spd="slow" advTm="13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663650" y="369100"/>
            <a:ext cx="3035100" cy="60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4480">
                <a:solidFill>
                  <a:schemeClr val="lt2"/>
                </a:solidFill>
              </a:rPr>
              <a:t>Sistema binario</a:t>
            </a:r>
            <a:endParaRPr sz="4480">
              <a:solidFill>
                <a:schemeClr val="lt2"/>
              </a:solidFill>
            </a:endParaRPr>
          </a:p>
        </p:txBody>
      </p:sp>
      <p:sp>
        <p:nvSpPr>
          <p:cNvPr id="124" name="Google Shape;124;p22"/>
          <p:cNvSpPr txBox="1">
            <a:spLocks noGrp="1"/>
          </p:cNvSpPr>
          <p:nvPr>
            <p:ph type="body" idx="1"/>
          </p:nvPr>
        </p:nvSpPr>
        <p:spPr>
          <a:xfrm>
            <a:off x="480450" y="976900"/>
            <a:ext cx="8183100" cy="3521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419" sz="1600">
                <a:solidFill>
                  <a:srgbClr val="000000"/>
                </a:solidFill>
              </a:rPr>
              <a:t>Para saber el valor de un número binario es necesario sumar en base 10 los productos de cada carácter por el peso de su posición. Es decir:</a:t>
            </a:r>
            <a:endParaRPr sz="1600">
              <a:solidFill>
                <a:srgbClr val="000000"/>
              </a:solidFill>
            </a:endParaRPr>
          </a:p>
          <a:p>
            <a:pPr marL="0" lvl="0" indent="0" algn="just" rtl="0">
              <a:lnSpc>
                <a:spcPct val="115000"/>
              </a:lnSpc>
              <a:spcBef>
                <a:spcPts val="0"/>
              </a:spcBef>
              <a:spcAft>
                <a:spcPts val="0"/>
              </a:spcAft>
              <a:buNone/>
            </a:pPr>
            <a:endParaRPr sz="1600">
              <a:solidFill>
                <a:srgbClr val="000000"/>
              </a:solidFill>
            </a:endParaRPr>
          </a:p>
          <a:p>
            <a:pPr marL="0" lvl="0" indent="0" algn="l" rtl="0">
              <a:lnSpc>
                <a:spcPct val="200000"/>
              </a:lnSpc>
              <a:spcBef>
                <a:spcPts val="0"/>
              </a:spcBef>
              <a:spcAft>
                <a:spcPts val="0"/>
              </a:spcAft>
              <a:buNone/>
            </a:pPr>
            <a:r>
              <a:rPr lang="es-419" sz="1600" b="1">
                <a:solidFill>
                  <a:srgbClr val="000000"/>
                </a:solidFill>
              </a:rPr>
              <a:t>B = {0,1}; </a:t>
            </a:r>
            <a:r>
              <a:rPr lang="es-419" sz="1600">
                <a:solidFill>
                  <a:srgbClr val="000000"/>
                </a:solidFill>
              </a:rPr>
              <a:t>b</a:t>
            </a:r>
            <a:r>
              <a:rPr lang="es-419" sz="1600" baseline="-25000">
                <a:solidFill>
                  <a:srgbClr val="000000"/>
                </a:solidFill>
              </a:rPr>
              <a:t>n</a:t>
            </a:r>
            <a:r>
              <a:rPr lang="es-419" sz="1600">
                <a:solidFill>
                  <a:srgbClr val="000000"/>
                </a:solidFill>
              </a:rPr>
              <a:t> ∈ B; m,n ∈ N</a:t>
            </a:r>
            <a:endParaRPr sz="1600">
              <a:solidFill>
                <a:srgbClr val="000000"/>
              </a:solidFill>
            </a:endParaRPr>
          </a:p>
          <a:p>
            <a:pPr marL="0" lvl="0" indent="0" algn="l" rtl="0">
              <a:lnSpc>
                <a:spcPct val="200000"/>
              </a:lnSpc>
              <a:spcBef>
                <a:spcPts val="0"/>
              </a:spcBef>
              <a:spcAft>
                <a:spcPts val="0"/>
              </a:spcAft>
              <a:buNone/>
            </a:pPr>
            <a:r>
              <a:rPr lang="es-419" sz="1600">
                <a:solidFill>
                  <a:srgbClr val="000000"/>
                </a:solidFill>
              </a:rPr>
              <a:t>N = (b</a:t>
            </a:r>
            <a:r>
              <a:rPr lang="es-419" sz="1600" baseline="-25000">
                <a:solidFill>
                  <a:srgbClr val="000000"/>
                </a:solidFill>
              </a:rPr>
              <a:t>n </a:t>
            </a:r>
            <a:r>
              <a:rPr lang="es-419" sz="1600">
                <a:solidFill>
                  <a:srgbClr val="000000"/>
                </a:solidFill>
              </a:rPr>
              <a:t>b</a:t>
            </a:r>
            <a:r>
              <a:rPr lang="es-419" sz="1600" baseline="-25000">
                <a:solidFill>
                  <a:srgbClr val="000000"/>
                </a:solidFill>
              </a:rPr>
              <a:t>n-1 </a:t>
            </a:r>
            <a:r>
              <a:rPr lang="es-419" sz="1600">
                <a:solidFill>
                  <a:srgbClr val="000000"/>
                </a:solidFill>
              </a:rPr>
              <a:t>... b</a:t>
            </a:r>
            <a:r>
              <a:rPr lang="es-419" sz="1600" baseline="-25000">
                <a:solidFill>
                  <a:srgbClr val="000000"/>
                </a:solidFill>
              </a:rPr>
              <a:t>0. … </a:t>
            </a:r>
            <a:r>
              <a:rPr lang="es-419" sz="1600">
                <a:solidFill>
                  <a:srgbClr val="000000"/>
                </a:solidFill>
              </a:rPr>
              <a:t>b</a:t>
            </a:r>
            <a:r>
              <a:rPr lang="es-419" sz="1600" baseline="-25000">
                <a:solidFill>
                  <a:srgbClr val="000000"/>
                </a:solidFill>
              </a:rPr>
              <a:t>1-m </a:t>
            </a:r>
            <a:r>
              <a:rPr lang="es-419" sz="1600">
                <a:solidFill>
                  <a:srgbClr val="000000"/>
                </a:solidFill>
              </a:rPr>
              <a:t>b-</a:t>
            </a:r>
            <a:r>
              <a:rPr lang="es-419" sz="1600" baseline="-25000">
                <a:solidFill>
                  <a:srgbClr val="000000"/>
                </a:solidFill>
              </a:rPr>
              <a:t>m</a:t>
            </a:r>
            <a:r>
              <a:rPr lang="es-419" sz="1600">
                <a:solidFill>
                  <a:srgbClr val="000000"/>
                </a:solidFill>
              </a:rPr>
              <a:t>)</a:t>
            </a:r>
            <a:r>
              <a:rPr lang="es-419" sz="1600" baseline="-25000">
                <a:solidFill>
                  <a:srgbClr val="000000"/>
                </a:solidFill>
              </a:rPr>
              <a:t>2</a:t>
            </a:r>
            <a:r>
              <a:rPr lang="es-419" sz="1600">
                <a:solidFill>
                  <a:srgbClr val="000000"/>
                </a:solidFill>
              </a:rPr>
              <a:t> </a:t>
            </a:r>
            <a:endParaRPr sz="1600" b="1">
              <a:solidFill>
                <a:srgbClr val="000000"/>
              </a:solidFill>
            </a:endParaRPr>
          </a:p>
          <a:p>
            <a:pPr marL="0" lvl="0" indent="0" algn="l" rtl="0">
              <a:lnSpc>
                <a:spcPct val="200000"/>
              </a:lnSpc>
              <a:spcBef>
                <a:spcPts val="0"/>
              </a:spcBef>
              <a:spcAft>
                <a:spcPts val="0"/>
              </a:spcAft>
              <a:buNone/>
            </a:pPr>
            <a:r>
              <a:rPr lang="es-419" sz="1600">
                <a:solidFill>
                  <a:srgbClr val="000000"/>
                </a:solidFill>
              </a:rPr>
              <a:t>= [ (b</a:t>
            </a:r>
            <a:r>
              <a:rPr lang="es-419" sz="1600" baseline="-25000">
                <a:solidFill>
                  <a:srgbClr val="000000"/>
                </a:solidFill>
              </a:rPr>
              <a:t>n </a:t>
            </a:r>
            <a:r>
              <a:rPr lang="es-419" sz="1600">
                <a:solidFill>
                  <a:srgbClr val="000000"/>
                </a:solidFill>
              </a:rPr>
              <a:t>x 2</a:t>
            </a:r>
            <a:r>
              <a:rPr lang="es-419" sz="1600" baseline="30000">
                <a:solidFill>
                  <a:srgbClr val="000000"/>
                </a:solidFill>
              </a:rPr>
              <a:t>n </a:t>
            </a:r>
            <a:r>
              <a:rPr lang="es-419" sz="1600">
                <a:solidFill>
                  <a:srgbClr val="000000"/>
                </a:solidFill>
              </a:rPr>
              <a:t>) + (b</a:t>
            </a:r>
            <a:r>
              <a:rPr lang="es-419" sz="1600" baseline="-25000">
                <a:solidFill>
                  <a:srgbClr val="000000"/>
                </a:solidFill>
              </a:rPr>
              <a:t>n-1 </a:t>
            </a:r>
            <a:r>
              <a:rPr lang="es-419" sz="1600">
                <a:solidFill>
                  <a:srgbClr val="000000"/>
                </a:solidFill>
              </a:rPr>
              <a:t>x 2</a:t>
            </a:r>
            <a:r>
              <a:rPr lang="es-419" sz="1600" baseline="30000">
                <a:solidFill>
                  <a:srgbClr val="000000"/>
                </a:solidFill>
              </a:rPr>
              <a:t>n-1</a:t>
            </a:r>
            <a:r>
              <a:rPr lang="es-419" sz="1600">
                <a:solidFill>
                  <a:srgbClr val="000000"/>
                </a:solidFill>
              </a:rPr>
              <a:t>) + … + (b</a:t>
            </a:r>
            <a:r>
              <a:rPr lang="es-419" sz="1600" baseline="-25000">
                <a:solidFill>
                  <a:srgbClr val="000000"/>
                </a:solidFill>
              </a:rPr>
              <a:t>0 </a:t>
            </a:r>
            <a:r>
              <a:rPr lang="es-419" sz="1600">
                <a:solidFill>
                  <a:srgbClr val="000000"/>
                </a:solidFill>
              </a:rPr>
              <a:t>x 2</a:t>
            </a:r>
            <a:r>
              <a:rPr lang="es-419" sz="1600" baseline="30000">
                <a:solidFill>
                  <a:srgbClr val="000000"/>
                </a:solidFill>
              </a:rPr>
              <a:t>0 </a:t>
            </a:r>
            <a:r>
              <a:rPr lang="es-419" sz="1600">
                <a:solidFill>
                  <a:srgbClr val="000000"/>
                </a:solidFill>
              </a:rPr>
              <a:t>) + … +  (b</a:t>
            </a:r>
            <a:r>
              <a:rPr lang="es-419" sz="1600" baseline="-25000">
                <a:solidFill>
                  <a:srgbClr val="000000"/>
                </a:solidFill>
              </a:rPr>
              <a:t>1-m </a:t>
            </a:r>
            <a:r>
              <a:rPr lang="es-419" sz="1600">
                <a:solidFill>
                  <a:srgbClr val="000000"/>
                </a:solidFill>
              </a:rPr>
              <a:t>x 2</a:t>
            </a:r>
            <a:r>
              <a:rPr lang="es-419" sz="1600" baseline="30000">
                <a:solidFill>
                  <a:srgbClr val="000000"/>
                </a:solidFill>
              </a:rPr>
              <a:t>1-m </a:t>
            </a:r>
            <a:r>
              <a:rPr lang="es-419" sz="1600">
                <a:solidFill>
                  <a:srgbClr val="000000"/>
                </a:solidFill>
              </a:rPr>
              <a:t>) + (b</a:t>
            </a:r>
            <a:r>
              <a:rPr lang="es-419" sz="1600" baseline="-25000">
                <a:solidFill>
                  <a:srgbClr val="000000"/>
                </a:solidFill>
              </a:rPr>
              <a:t>-m </a:t>
            </a:r>
            <a:r>
              <a:rPr lang="es-419" sz="1600">
                <a:solidFill>
                  <a:srgbClr val="000000"/>
                </a:solidFill>
              </a:rPr>
              <a:t>x 2</a:t>
            </a:r>
            <a:r>
              <a:rPr lang="es-419" sz="1600" baseline="30000">
                <a:solidFill>
                  <a:srgbClr val="000000"/>
                </a:solidFill>
              </a:rPr>
              <a:t>-m </a:t>
            </a:r>
            <a:r>
              <a:rPr lang="es-419" sz="1600">
                <a:solidFill>
                  <a:srgbClr val="000000"/>
                </a:solidFill>
              </a:rPr>
              <a:t>) ]</a:t>
            </a:r>
            <a:r>
              <a:rPr lang="es-419" sz="1600" baseline="-25000">
                <a:solidFill>
                  <a:srgbClr val="000000"/>
                </a:solidFill>
              </a:rPr>
              <a:t>d</a:t>
            </a:r>
            <a:endParaRPr sz="1600" baseline="-25000">
              <a:solidFill>
                <a:srgbClr val="000000"/>
              </a:solidFill>
            </a:endParaRPr>
          </a:p>
          <a:p>
            <a:pPr marL="0" lvl="0" indent="0" algn="l" rtl="0">
              <a:lnSpc>
                <a:spcPct val="200000"/>
              </a:lnSpc>
              <a:spcBef>
                <a:spcPts val="0"/>
              </a:spcBef>
              <a:spcAft>
                <a:spcPts val="0"/>
              </a:spcAft>
              <a:buNone/>
            </a:pPr>
            <a:r>
              <a:rPr lang="es-419" sz="1600">
                <a:solidFill>
                  <a:srgbClr val="000000"/>
                </a:solidFill>
              </a:rPr>
              <a:t>N</a:t>
            </a:r>
            <a:r>
              <a:rPr lang="es-419" sz="1600" baseline="-25000">
                <a:solidFill>
                  <a:srgbClr val="000000"/>
                </a:solidFill>
              </a:rPr>
              <a:t>0</a:t>
            </a:r>
            <a:r>
              <a:rPr lang="es-419" sz="1600">
                <a:solidFill>
                  <a:srgbClr val="000000"/>
                </a:solidFill>
              </a:rPr>
              <a:t> = (10.1)</a:t>
            </a:r>
            <a:r>
              <a:rPr lang="es-419" sz="1600" baseline="-25000">
                <a:solidFill>
                  <a:srgbClr val="000000"/>
                </a:solidFill>
              </a:rPr>
              <a:t>2</a:t>
            </a:r>
            <a:r>
              <a:rPr lang="es-419" sz="1600">
                <a:solidFill>
                  <a:srgbClr val="000000"/>
                </a:solidFill>
              </a:rPr>
              <a:t> </a:t>
            </a:r>
            <a:endParaRPr sz="1600">
              <a:solidFill>
                <a:srgbClr val="000000"/>
              </a:solidFill>
            </a:endParaRPr>
          </a:p>
          <a:p>
            <a:pPr marL="0" lvl="0" indent="0" algn="l" rtl="0">
              <a:lnSpc>
                <a:spcPct val="200000"/>
              </a:lnSpc>
              <a:spcBef>
                <a:spcPts val="0"/>
              </a:spcBef>
              <a:spcAft>
                <a:spcPts val="0"/>
              </a:spcAft>
              <a:buNone/>
            </a:pPr>
            <a:r>
              <a:rPr lang="es-419" sz="1600">
                <a:solidFill>
                  <a:srgbClr val="000000"/>
                </a:solidFill>
              </a:rPr>
              <a:t>= [ (1</a:t>
            </a:r>
            <a:r>
              <a:rPr lang="es-419" sz="1600" baseline="-25000">
                <a:solidFill>
                  <a:srgbClr val="000000"/>
                </a:solidFill>
              </a:rPr>
              <a:t> </a:t>
            </a:r>
            <a:r>
              <a:rPr lang="es-419" sz="1600">
                <a:solidFill>
                  <a:srgbClr val="000000"/>
                </a:solidFill>
              </a:rPr>
              <a:t>x 2</a:t>
            </a:r>
            <a:r>
              <a:rPr lang="es-419" sz="1600" baseline="30000">
                <a:solidFill>
                  <a:srgbClr val="000000"/>
                </a:solidFill>
              </a:rPr>
              <a:t>1 </a:t>
            </a:r>
            <a:r>
              <a:rPr lang="es-419" sz="1600">
                <a:solidFill>
                  <a:srgbClr val="000000"/>
                </a:solidFill>
              </a:rPr>
              <a:t>) + ( 0 x 2</a:t>
            </a:r>
            <a:r>
              <a:rPr lang="es-419" sz="1600" baseline="30000">
                <a:solidFill>
                  <a:srgbClr val="000000"/>
                </a:solidFill>
              </a:rPr>
              <a:t>0 </a:t>
            </a:r>
            <a:r>
              <a:rPr lang="es-419" sz="1600">
                <a:solidFill>
                  <a:srgbClr val="000000"/>
                </a:solidFill>
              </a:rPr>
              <a:t>) + (1</a:t>
            </a:r>
            <a:r>
              <a:rPr lang="es-419" sz="1600" baseline="-25000">
                <a:solidFill>
                  <a:srgbClr val="000000"/>
                </a:solidFill>
              </a:rPr>
              <a:t> </a:t>
            </a:r>
            <a:r>
              <a:rPr lang="es-419" sz="1600">
                <a:solidFill>
                  <a:srgbClr val="000000"/>
                </a:solidFill>
              </a:rPr>
              <a:t>x 2</a:t>
            </a:r>
            <a:r>
              <a:rPr lang="es-419" sz="1600" baseline="30000">
                <a:solidFill>
                  <a:srgbClr val="000000"/>
                </a:solidFill>
              </a:rPr>
              <a:t>-1 </a:t>
            </a:r>
            <a:r>
              <a:rPr lang="es-419" sz="1600">
                <a:solidFill>
                  <a:srgbClr val="000000"/>
                </a:solidFill>
              </a:rPr>
              <a:t>)] </a:t>
            </a:r>
            <a:r>
              <a:rPr lang="es-419" sz="1600" baseline="-25000">
                <a:solidFill>
                  <a:srgbClr val="000000"/>
                </a:solidFill>
              </a:rPr>
              <a:t>d </a:t>
            </a:r>
            <a:r>
              <a:rPr lang="es-419" sz="1600">
                <a:solidFill>
                  <a:srgbClr val="000000"/>
                </a:solidFill>
              </a:rPr>
              <a:t>= [ 2 + ½ ] </a:t>
            </a:r>
            <a:r>
              <a:rPr lang="es-419" sz="1600" baseline="-25000">
                <a:solidFill>
                  <a:srgbClr val="000000"/>
                </a:solidFill>
              </a:rPr>
              <a:t>d</a:t>
            </a:r>
            <a:endParaRPr sz="1600" baseline="-25000">
              <a:solidFill>
                <a:srgbClr val="000000"/>
              </a:solidFill>
            </a:endParaRPr>
          </a:p>
          <a:p>
            <a:pPr marL="0" lvl="0" indent="0" algn="l" rtl="0">
              <a:lnSpc>
                <a:spcPct val="200000"/>
              </a:lnSpc>
              <a:spcBef>
                <a:spcPts val="800"/>
              </a:spcBef>
              <a:spcAft>
                <a:spcPts val="0"/>
              </a:spcAft>
              <a:buNone/>
            </a:pPr>
            <a:r>
              <a:rPr lang="es-419" sz="1600">
                <a:solidFill>
                  <a:srgbClr val="000000"/>
                </a:solidFill>
              </a:rPr>
              <a:t>(10.1)</a:t>
            </a:r>
            <a:r>
              <a:rPr lang="es-419" sz="1600" baseline="-25000">
                <a:solidFill>
                  <a:srgbClr val="000000"/>
                </a:solidFill>
              </a:rPr>
              <a:t>2 </a:t>
            </a:r>
            <a:r>
              <a:rPr lang="es-419" sz="1600">
                <a:solidFill>
                  <a:srgbClr val="000000"/>
                </a:solidFill>
              </a:rPr>
              <a:t>= (2.5)</a:t>
            </a:r>
            <a:r>
              <a:rPr lang="es-419" sz="1600" baseline="-25000">
                <a:solidFill>
                  <a:srgbClr val="000000"/>
                </a:solidFill>
              </a:rPr>
              <a:t>d</a:t>
            </a:r>
            <a:endParaRPr sz="1600">
              <a:solidFill>
                <a:srgbClr val="000000"/>
              </a:solidFill>
            </a:endParaRPr>
          </a:p>
          <a:p>
            <a:pPr marL="0" lvl="0" indent="0" algn="l" rtl="0">
              <a:spcBef>
                <a:spcPts val="800"/>
              </a:spcBef>
              <a:spcAft>
                <a:spcPts val="1200"/>
              </a:spcAft>
              <a:buNone/>
            </a:pPr>
            <a:endParaRPr/>
          </a:p>
        </p:txBody>
      </p:sp>
      <p:pic>
        <p:nvPicPr>
          <p:cNvPr id="66" name="Audio 65">
            <a:hlinkClick r:id="" action="ppaction://media"/>
            <a:extLst>
              <a:ext uri="{FF2B5EF4-FFF2-40B4-BE49-F238E27FC236}">
                <a16:creationId xmlns:a16="http://schemas.microsoft.com/office/drawing/2014/main" id="{961ECCEC-1B3A-A537-4F08-939605D9890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0017"/>
    </mc:Choice>
    <mc:Fallback>
      <p:transition spd="slow" advTm="8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extLst>
    <p:ext uri="{3A86A75C-4F4B-4683-9AE1-C65F6400EC91}">
      <p14:laserTraceLst xmlns:p14="http://schemas.microsoft.com/office/powerpoint/2010/main">
        <p14:tracePtLst>
          <p14:tracePt t="6571" x="2327275" y="125413"/>
          <p14:tracePt t="6580" x="2344738" y="260350"/>
          <p14:tracePt t="6593" x="2395538" y="536575"/>
          <p14:tracePt t="6609" x="2428875" y="769938"/>
          <p14:tracePt t="6626" x="2478088" y="1038225"/>
          <p14:tracePt t="6642" x="2554288" y="1382713"/>
          <p14:tracePt t="6659" x="2620963" y="1766888"/>
          <p14:tracePt t="6675" x="2638425" y="2101850"/>
          <p14:tracePt t="6692" x="2638425" y="2395538"/>
          <p14:tracePt t="6709" x="2638425" y="2663825"/>
          <p14:tracePt t="6725" x="2638425" y="2914650"/>
          <p14:tracePt t="6742" x="2638425" y="3116263"/>
          <p14:tracePt t="6759" x="2638425" y="3275013"/>
          <p14:tracePt t="6776" x="2654300" y="3392488"/>
          <p14:tracePt t="6778" x="2654300" y="3417888"/>
          <p14:tracePt t="6792" x="2662238" y="3443288"/>
          <p14:tracePt t="6809" x="2662238" y="3451225"/>
          <p14:tracePt t="6826" x="2662238" y="3492500"/>
          <p14:tracePt t="6843" x="2662238" y="3560763"/>
          <p14:tracePt t="6859" x="2687638" y="3635375"/>
          <p14:tracePt t="6875" x="2705100" y="3668713"/>
          <p14:tracePt t="6892" x="2713038" y="3678238"/>
          <p14:tracePt t="6909" x="2720975" y="3686175"/>
          <p14:tracePt t="6925" x="2763838" y="3686175"/>
          <p14:tracePt t="6942" x="2863850" y="3668713"/>
          <p14:tracePt t="6959" x="2989263" y="3660775"/>
          <p14:tracePt t="6961" x="3040063" y="3660775"/>
          <p14:tracePt t="6976" x="3106738" y="3660775"/>
          <p14:tracePt t="6978" x="3173413" y="3660775"/>
          <p14:tracePt t="6993" x="3273425" y="3635375"/>
          <p14:tracePt t="7009" x="3365500" y="3609975"/>
          <p14:tracePt t="7026" x="3424238" y="3568700"/>
          <p14:tracePt t="7043" x="3475038" y="3551238"/>
          <p14:tracePt t="7059" x="3500438" y="3517900"/>
          <p14:tracePt t="7075" x="3567113" y="3484563"/>
          <p14:tracePt t="7093" x="3643313" y="3443288"/>
          <p14:tracePt t="7109" x="3743325" y="3400425"/>
          <p14:tracePt t="7125" x="3868738" y="3376613"/>
          <p14:tracePt t="7142" x="3976688" y="3333750"/>
          <p14:tracePt t="7159" x="4052888" y="3300413"/>
          <p14:tracePt t="7176" x="4137025" y="3275013"/>
          <p14:tracePt t="7178" x="4195763" y="3241675"/>
          <p14:tracePt t="7193" x="4321175" y="3216275"/>
          <p14:tracePt t="7209" x="4405313" y="3190875"/>
          <p14:tracePt t="7226" x="4462463" y="3182938"/>
          <p14:tracePt t="7242" x="4505325" y="3167063"/>
          <p14:tracePt t="7259" x="4538663" y="3167063"/>
          <p14:tracePt t="7305" x="4546600" y="3167063"/>
          <p14:tracePt t="7400" x="4546600" y="3175000"/>
          <p14:tracePt t="7408" x="4546600" y="3182938"/>
          <p14:tracePt t="7416" x="4546600" y="3200400"/>
          <p14:tracePt t="7425" x="4546600" y="3225800"/>
          <p14:tracePt t="7442" x="4546600" y="3249613"/>
          <p14:tracePt t="7458" x="4538663" y="3284538"/>
          <p14:tracePt t="7475" x="4521200" y="3300413"/>
          <p14:tracePt t="7492" x="4497388" y="3333750"/>
          <p14:tracePt t="7508" x="4462463" y="3351213"/>
          <p14:tracePt t="7525" x="4454525" y="3376613"/>
          <p14:tracePt t="7640" x="4446588" y="3376613"/>
          <p14:tracePt t="7648" x="4438650" y="3376613"/>
          <p14:tracePt t="7658" x="4413250" y="3384550"/>
          <p14:tracePt t="7675" x="4354513" y="3435350"/>
          <p14:tracePt t="7692" x="4278313" y="3509963"/>
          <p14:tracePt t="7708" x="4203700" y="3627438"/>
          <p14:tracePt t="7725" x="4152900" y="3719513"/>
          <p14:tracePt t="7742" x="4144963" y="3752850"/>
          <p14:tracePt t="7758" x="4137025" y="3760788"/>
          <p14:tracePt t="7775" x="4119563" y="3760788"/>
          <p14:tracePt t="7800" x="4119563" y="3744913"/>
          <p14:tracePt t="7808" x="4119563" y="3735388"/>
          <p14:tracePt t="7825" x="4119563" y="3719513"/>
          <p14:tracePt t="7842" x="4127500" y="3702050"/>
          <p14:tracePt t="7858" x="4137025" y="3694113"/>
          <p14:tracePt t="7875" x="4144963" y="3668713"/>
          <p14:tracePt t="7892" x="4152900" y="3652838"/>
          <p14:tracePt t="7908" x="4162425" y="3652838"/>
          <p14:tracePt t="8074" x="4162425" y="3643313"/>
          <p14:tracePt t="8092" x="4152900" y="3635375"/>
          <p14:tracePt t="8100" x="4127500" y="3635375"/>
          <p14:tracePt t="8110" x="4119563" y="3635375"/>
          <p14:tracePt t="8125" x="4111625" y="3619500"/>
          <p14:tracePt t="8145" x="4111625" y="3609975"/>
          <p14:tracePt t="8161" x="4111625" y="3594100"/>
          <p14:tracePt t="8175" x="4111625" y="3586163"/>
          <p14:tracePt t="8192" x="4111625" y="3568700"/>
          <p14:tracePt t="8624" x="4111625" y="3551238"/>
          <p14:tracePt t="8632" x="4111625" y="3543300"/>
          <p14:tracePt t="8642" x="4111625" y="3527425"/>
          <p14:tracePt t="8658" x="4111625" y="3509963"/>
          <p14:tracePt t="9186" x="4119563" y="3509963"/>
          <p14:tracePt t="9202" x="4137025" y="3509963"/>
          <p14:tracePt t="9465" x="4137025" y="3492500"/>
          <p14:tracePt t="9473" x="4137025" y="3476625"/>
          <p14:tracePt t="9480" x="4127500" y="3451225"/>
          <p14:tracePt t="9493" x="4127500" y="3417888"/>
          <p14:tracePt t="9508" x="4119563" y="3367088"/>
          <p14:tracePt t="9524" x="4119563" y="3351213"/>
          <p14:tracePt t="9698" x="4111625" y="3351213"/>
          <p14:tracePt t="12842" x="4111625" y="3333750"/>
          <p14:tracePt t="12849" x="4111625" y="3267075"/>
          <p14:tracePt t="12860" x="4144963" y="3149600"/>
          <p14:tracePt t="12875" x="4237038" y="2722563"/>
          <p14:tracePt t="12891" x="4295775" y="2270125"/>
          <p14:tracePt t="12908" x="4311650" y="1801813"/>
          <p14:tracePt t="12924" x="4329113" y="1281113"/>
          <p14:tracePt t="12941" x="4270375" y="654050"/>
          <p14:tracePt t="14230" x="4797425" y="133350"/>
          <p14:tracePt t="14238" x="4773613" y="644525"/>
          <p14:tracePt t="14246" x="4748213" y="1155700"/>
          <p14:tracePt t="14259" x="4689475" y="1717675"/>
          <p14:tracePt t="14276" x="4479925" y="2663825"/>
          <p14:tracePt t="14278" x="4379913" y="3065463"/>
          <p14:tracePt t="14293" x="4262438" y="3359150"/>
          <p14:tracePt t="14294" x="4195763" y="3517900"/>
          <p14:tracePt t="14310" x="4094163" y="3735388"/>
          <p14:tracePt t="14327" x="4052888" y="3794125"/>
          <p14:tracePt t="14342" x="4052888" y="3811588"/>
          <p14:tracePt t="14360" x="4052888" y="3803650"/>
          <p14:tracePt t="14382" x="4052888" y="3794125"/>
          <p14:tracePt t="14398" x="4052888" y="3786188"/>
          <p14:tracePt t="14462" x="4052888" y="3778250"/>
          <p14:tracePt t="14582" x="4052888" y="3770313"/>
          <p14:tracePt t="14589" x="4060825" y="3760788"/>
          <p14:tracePt t="14598" x="4070350" y="3735388"/>
          <p14:tracePt t="14609" x="4094163" y="3702050"/>
          <p14:tracePt t="14626" x="4127500" y="3635375"/>
          <p14:tracePt t="14642" x="4137025" y="3619500"/>
          <p14:tracePt t="14659" x="4137025" y="3609975"/>
          <p14:tracePt t="14694" x="4137025" y="3602038"/>
          <p14:tracePt t="14701" x="4137025" y="3594100"/>
          <p14:tracePt t="14710" x="4137025" y="3568700"/>
          <p14:tracePt t="14726" x="4162425" y="3535363"/>
          <p14:tracePt t="14742" x="4170363" y="3492500"/>
          <p14:tracePt t="14759" x="4186238" y="3468688"/>
          <p14:tracePt t="14776" x="4211638" y="3435350"/>
          <p14:tracePt t="14792" x="4219575" y="3417888"/>
          <p14:tracePt t="14809" x="4229100" y="3400425"/>
          <p14:tracePt t="15038" x="4229100" y="3392488"/>
          <p14:tracePt t="15053" x="4229100" y="3384550"/>
          <p14:tracePt t="15062" x="4219575" y="3376613"/>
          <p14:tracePt t="15069" x="4219575" y="3367088"/>
          <p14:tracePt t="15078" x="4211638" y="3359150"/>
          <p14:tracePt t="15092" x="4211638" y="3351213"/>
          <p14:tracePt t="15606" x="4211638" y="3333750"/>
          <p14:tracePt t="15638" x="4211638" y="3325813"/>
          <p14:tracePt t="15654" x="4211638" y="3317875"/>
          <p14:tracePt t="16037" x="4203700" y="3317875"/>
          <p14:tracePt t="16054" x="4195763" y="3317875"/>
          <p14:tracePt t="16070" x="4186238" y="3317875"/>
          <p14:tracePt t="16182" x="4170363" y="3317875"/>
          <p14:tracePt t="16198" x="4162425" y="3317875"/>
          <p14:tracePt t="16454" x="4162425" y="3308350"/>
          <p14:tracePt t="17975" x="4152900" y="3308350"/>
          <p14:tracePt t="18551" x="4152900" y="3300413"/>
          <p14:tracePt t="18567" x="4152900" y="3292475"/>
          <p14:tracePt t="23983" x="4152900" y="3300413"/>
          <p14:tracePt t="29952" x="4152900" y="3275013"/>
          <p14:tracePt t="29959" x="4178300" y="3241675"/>
          <p14:tracePt t="29968" x="4211638" y="3149600"/>
          <p14:tracePt t="29977" x="4262438" y="3032125"/>
          <p14:tracePt t="29993" x="4405313" y="2747963"/>
          <p14:tracePt t="30010" x="4546600" y="2462213"/>
          <p14:tracePt t="30027" x="4622800" y="2101850"/>
          <p14:tracePt t="30043" x="4638675" y="1658938"/>
          <p14:tracePt t="30058" x="4697413" y="1206500"/>
          <p14:tracePt t="30075" x="4773613" y="779463"/>
          <p14:tracePt t="30091" x="4822825" y="376238"/>
          <p14:tracePt t="31268" x="4906963" y="17463"/>
          <p14:tracePt t="31276" x="4848225" y="242888"/>
          <p14:tracePt t="31285" x="4797425" y="469900"/>
          <p14:tracePt t="31302" x="4705350" y="879475"/>
          <p14:tracePt t="31319" x="4572000" y="1306513"/>
          <p14:tracePt t="31336" x="4479925" y="1692275"/>
          <p14:tracePt t="31352" x="4429125" y="1952625"/>
          <p14:tracePt t="31369" x="4413250" y="2111375"/>
          <p14:tracePt t="31386" x="4413250" y="2252663"/>
          <p14:tracePt t="31402" x="4413250" y="2362200"/>
          <p14:tracePt t="31419" x="4413250" y="2462213"/>
          <p14:tracePt t="31420" x="4413250" y="2505075"/>
          <p14:tracePt t="31436" x="4413250" y="2530475"/>
          <p14:tracePt t="31460" x="4405313" y="2530475"/>
          <p14:tracePt t="31469" x="4395788" y="2546350"/>
          <p14:tracePt t="31485" x="4362450" y="2571750"/>
          <p14:tracePt t="31502" x="4329113" y="2646363"/>
          <p14:tracePt t="31519" x="4270375" y="2781300"/>
          <p14:tracePt t="31536" x="4211638" y="2914650"/>
          <p14:tracePt t="31552" x="4119563" y="3049588"/>
          <p14:tracePt t="31569" x="4060825" y="3175000"/>
          <p14:tracePt t="31585" x="4052888" y="3284538"/>
          <p14:tracePt t="31602" x="4052888" y="3308350"/>
          <p14:tracePt t="31619" x="4052888" y="3341688"/>
          <p14:tracePt t="31622" x="4052888" y="3351213"/>
          <p14:tracePt t="31636" x="4052888" y="3384550"/>
          <p14:tracePt t="31652" x="4060825" y="3409950"/>
          <p14:tracePt t="31669" x="4070350" y="3425825"/>
          <p14:tracePt t="31685" x="4070350" y="3451225"/>
          <p14:tracePt t="31702" x="4070350" y="3468688"/>
          <p14:tracePt t="31719" x="4070350" y="3502025"/>
          <p14:tracePt t="31735" x="4070350" y="3517900"/>
          <p14:tracePt t="31752" x="4070350" y="3543300"/>
          <p14:tracePt t="31769" x="4070350" y="3586163"/>
          <p14:tracePt t="31785" x="4070350" y="3609975"/>
          <p14:tracePt t="31802" x="4078288" y="3619500"/>
          <p14:tracePt t="31819" x="4086225" y="3619500"/>
          <p14:tracePt t="31822" x="4094163" y="3619500"/>
          <p14:tracePt t="31836" x="4111625" y="3619500"/>
          <p14:tracePt t="32030" x="4103688" y="3619500"/>
          <p14:tracePt t="32045" x="4094163" y="3619500"/>
          <p14:tracePt t="32054" x="4086225" y="3609975"/>
          <p14:tracePt t="32069" x="4078288" y="3594100"/>
          <p14:tracePt t="32076" x="4070350" y="3594100"/>
          <p14:tracePt t="32246" x="4078288" y="3586163"/>
          <p14:tracePt t="32254" x="4103688" y="3586163"/>
          <p14:tracePt t="32262" x="4111625" y="3576638"/>
          <p14:tracePt t="32269" x="4119563" y="3576638"/>
          <p14:tracePt t="32286" x="4137025" y="3568700"/>
          <p14:tracePt t="32302" x="4144963" y="3568700"/>
          <p14:tracePt t="32319" x="4152900" y="3560763"/>
          <p14:tracePt t="32335" x="4186238" y="3551238"/>
          <p14:tracePt t="32352" x="4219575" y="3527425"/>
          <p14:tracePt t="32369" x="4237038" y="3509963"/>
          <p14:tracePt t="32386" x="4254500" y="3492500"/>
          <p14:tracePt t="32402" x="4278313" y="3484563"/>
          <p14:tracePt t="32419" x="4295775" y="3459163"/>
          <p14:tracePt t="32421" x="4303713" y="3459163"/>
          <p14:tracePt t="32436" x="4311650" y="3443288"/>
          <p14:tracePt t="32452" x="4321175" y="3443288"/>
          <p14:tracePt t="32485" x="4329113" y="3443288"/>
          <p14:tracePt t="32548" x="4329113" y="3435350"/>
          <p14:tracePt t="32564" x="4329113" y="3425825"/>
          <p14:tracePt t="32604" x="4321175" y="3425825"/>
          <p14:tracePt t="32612" x="4311650" y="3425825"/>
          <p14:tracePt t="32620" x="4303713" y="3425825"/>
          <p14:tracePt t="32636" x="4262438" y="3435350"/>
          <p14:tracePt t="32652" x="4211638" y="3443288"/>
          <p14:tracePt t="32669" x="4170363" y="3443288"/>
          <p14:tracePt t="32686" x="4119563" y="3443288"/>
          <p14:tracePt t="32702" x="4094163" y="3443288"/>
          <p14:tracePt t="32718" x="4086225" y="3443288"/>
          <p14:tracePt t="32740" x="4078288" y="3443288"/>
          <p14:tracePt t="32752" x="4070350" y="3443288"/>
          <p14:tracePt t="32768" x="4027488" y="3443288"/>
          <p14:tracePt t="32785" x="3968750" y="3443288"/>
          <p14:tracePt t="32802" x="3910013" y="3435350"/>
          <p14:tracePt t="32819" x="3860800" y="3409950"/>
          <p14:tracePt t="32821" x="3843338" y="3400425"/>
          <p14:tracePt t="32836" x="3802063" y="3400425"/>
          <p14:tracePt t="32852" x="3743325" y="3384550"/>
          <p14:tracePt t="32869" x="3667125" y="3359150"/>
          <p14:tracePt t="32885" x="3592513" y="3333750"/>
          <p14:tracePt t="32902" x="3516313" y="3325813"/>
          <p14:tracePt t="32919" x="3475038" y="3325813"/>
          <p14:tracePt t="32935" x="3390900" y="3325813"/>
          <p14:tracePt t="32952" x="3290888" y="3325813"/>
          <p14:tracePt t="32968" x="3122613" y="3359150"/>
          <p14:tracePt t="32985" x="2973388" y="3400425"/>
          <p14:tracePt t="33002" x="2846388" y="3435350"/>
          <p14:tracePt t="33019" x="2763838" y="3459163"/>
          <p14:tracePt t="33021" x="2720975" y="3468688"/>
          <p14:tracePt t="33036" x="2687638" y="3492500"/>
          <p14:tracePt t="33052" x="2671763" y="3502025"/>
          <p14:tracePt t="33069" x="2662238" y="3509963"/>
          <p14:tracePt t="33085" x="2662238" y="3517900"/>
          <p14:tracePt t="33156" x="2671763" y="3517900"/>
          <p14:tracePt t="33164" x="2705100" y="3509963"/>
          <p14:tracePt t="33172" x="2746375" y="3492500"/>
          <p14:tracePt t="33185" x="2797175" y="3468688"/>
          <p14:tracePt t="33202" x="2947988" y="3425825"/>
          <p14:tracePt t="33219" x="3132138" y="3376613"/>
          <p14:tracePt t="33221" x="3232150" y="3341688"/>
          <p14:tracePt t="33237" x="3441700" y="3292475"/>
          <p14:tracePt t="33252" x="3633788" y="3259138"/>
          <p14:tracePt t="33269" x="3792538" y="3249613"/>
          <p14:tracePt t="33285" x="3919538" y="3249613"/>
          <p14:tracePt t="33302" x="4002088" y="3249613"/>
          <p14:tracePt t="33318" x="4070350" y="3249613"/>
          <p14:tracePt t="33335" x="4119563" y="3249613"/>
          <p14:tracePt t="33352" x="4144963" y="3249613"/>
          <p14:tracePt t="33368" x="4152900" y="3259138"/>
          <p14:tracePt t="33385" x="4170363" y="3259138"/>
          <p14:tracePt t="33402" x="4186238" y="3284538"/>
          <p14:tracePt t="33419" x="4211638" y="3284538"/>
          <p14:tracePt t="33420" x="4237038" y="3284538"/>
          <p14:tracePt t="33436" x="4262438" y="3284538"/>
          <p14:tracePt t="33452" x="4287838" y="3284538"/>
          <p14:tracePt t="33469" x="4303713" y="3284538"/>
          <p14:tracePt t="33565" x="4303713" y="3292475"/>
          <p14:tracePt t="33581" x="4303713" y="3300413"/>
          <p14:tracePt t="33614" x="4303713" y="3308350"/>
          <p14:tracePt t="33645" x="4295775" y="3308350"/>
          <p14:tracePt t="33654" x="4278313" y="3308350"/>
          <p14:tracePt t="33661" x="4270375" y="3317875"/>
          <p14:tracePt t="33668" x="4262438" y="3317875"/>
          <p14:tracePt t="33685" x="4254500" y="3325813"/>
          <p14:tracePt t="33701" x="4237038" y="3325813"/>
          <p14:tracePt t="33718" x="4219575" y="3351213"/>
          <p14:tracePt t="33735" x="4219575" y="3359150"/>
          <p14:tracePt t="34022" x="4229100" y="3359150"/>
          <p14:tracePt t="34037" x="4237038" y="3359150"/>
          <p14:tracePt t="34054" x="4244975" y="3359150"/>
          <p14:tracePt t="34166" x="4237038" y="3359150"/>
          <p14:tracePt t="34174" x="4211638" y="3367088"/>
          <p14:tracePt t="34188" x="4203700" y="3376613"/>
          <p14:tracePt t="34191" x="4195763" y="3384550"/>
          <p14:tracePt t="34205" x="4186238" y="3384550"/>
          <p14:tracePt t="34207" x="4178300" y="3392488"/>
          <p14:tracePt t="34219" x="4152900" y="3392488"/>
          <p14:tracePt t="34221" x="4144963" y="3392488"/>
          <p14:tracePt t="34236" x="4119563" y="3392488"/>
          <p14:tracePt t="34252" x="4094163" y="3392488"/>
          <p14:tracePt t="34276" x="4086225" y="3392488"/>
          <p14:tracePt t="34292" x="4078288" y="3392488"/>
          <p14:tracePt t="34333" x="4070350" y="3392488"/>
          <p14:tracePt t="34462" x="4060825" y="3392488"/>
          <p14:tracePt t="34478" x="4052888" y="3392488"/>
          <p14:tracePt t="34510" x="4044950" y="3392488"/>
          <p14:tracePt t="34678" x="4044950" y="3409950"/>
          <p14:tracePt t="34693" x="4044950" y="3417888"/>
          <p14:tracePt t="34724" x="4044950" y="3425825"/>
          <p14:tracePt t="35188" x="4027488" y="3425825"/>
          <p14:tracePt t="35204" x="4019550" y="3425825"/>
          <p14:tracePt t="35212" x="4011613" y="3425825"/>
          <p14:tracePt t="35228" x="4002088" y="3425825"/>
          <p14:tracePt t="35300" x="3994150" y="3425825"/>
          <p14:tracePt t="35332" x="3986213" y="3425825"/>
          <p14:tracePt t="35340" x="3976688" y="3425825"/>
          <p14:tracePt t="35356" x="3952875" y="3409950"/>
          <p14:tracePt t="35372" x="3943350" y="3400425"/>
          <p14:tracePt t="35385" x="3935413" y="3400425"/>
          <p14:tracePt t="35404" x="3927475" y="3400425"/>
          <p14:tracePt t="35418" x="3910013" y="3400425"/>
          <p14:tracePt t="35436" x="3876675" y="3400425"/>
          <p14:tracePt t="35452" x="3835400" y="3400425"/>
          <p14:tracePt t="35468" x="3792538" y="3392488"/>
          <p14:tracePt t="35485" x="3768725" y="3376613"/>
          <p14:tracePt t="35502" x="3751263" y="3376613"/>
          <p14:tracePt t="35518" x="3743325" y="3376613"/>
          <p14:tracePt t="35556" x="3735388" y="3359150"/>
          <p14:tracePt t="35572" x="3735388" y="3351213"/>
          <p14:tracePt t="35580" x="3735388" y="3341688"/>
          <p14:tracePt t="35846" x="3725863" y="3341688"/>
          <p14:tracePt t="35861" x="3709988" y="3341688"/>
          <p14:tracePt t="35870" x="3700463" y="3341688"/>
          <p14:tracePt t="35998" x="3692525" y="3341688"/>
          <p14:tracePt t="36006" x="3684588" y="3341688"/>
          <p14:tracePt t="36020" x="3667125" y="3341688"/>
          <p14:tracePt t="36036" x="3651250" y="3359150"/>
          <p14:tracePt t="36052" x="3633788" y="3359150"/>
          <p14:tracePt t="36069" x="3625850" y="3367088"/>
          <p14:tracePt t="36086" x="3625850" y="3376613"/>
          <p14:tracePt t="36102" x="3625850" y="3384550"/>
          <p14:tracePt t="36119" x="3643313" y="3384550"/>
          <p14:tracePt t="36135" x="3667125" y="3384550"/>
          <p14:tracePt t="36152" x="3676650" y="3384550"/>
          <p14:tracePt t="36398" x="3684588" y="3392488"/>
          <p14:tracePt t="36420" x="3692525" y="3392488"/>
          <p14:tracePt t="36654" x="3700463" y="3392488"/>
          <p14:tracePt t="36661" x="3709988" y="3392488"/>
          <p14:tracePt t="36670" x="3717925" y="3392488"/>
          <p14:tracePt t="36687" x="3743325" y="3392488"/>
          <p14:tracePt t="36734" x="3751263" y="3392488"/>
          <p14:tracePt t="36790" x="3759200" y="3392488"/>
          <p14:tracePt t="36798" x="3768725" y="3392488"/>
          <p14:tracePt t="36806" x="3792538" y="3392488"/>
          <p14:tracePt t="36821" x="3817938" y="3392488"/>
          <p14:tracePt t="36835" x="3827463" y="3392488"/>
          <p14:tracePt t="36851" x="3835400" y="3392488"/>
          <p14:tracePt t="37477" x="3827463" y="3392488"/>
          <p14:tracePt t="37487" x="3810000" y="3392488"/>
          <p14:tracePt t="37494" x="3802063" y="3392488"/>
          <p14:tracePt t="37509" x="3784600" y="3392488"/>
          <p14:tracePt t="37524" x="3776663" y="3392488"/>
          <p14:tracePt t="37540" x="3768725" y="3392488"/>
          <p14:tracePt t="37551" x="3759200" y="3376613"/>
          <p14:tracePt t="37568" x="3725863" y="3308350"/>
          <p14:tracePt t="37585" x="3725863" y="3225800"/>
          <p14:tracePt t="37601" x="3725863" y="3065463"/>
          <p14:tracePt t="37618" x="3735388" y="2865438"/>
          <p14:tracePt t="37635" x="3792538" y="2671763"/>
          <p14:tracePt t="37637" x="3843338" y="2589213"/>
          <p14:tracePt t="37651" x="3910013" y="2497138"/>
          <p14:tracePt t="37668" x="3943350" y="2462213"/>
          <p14:tracePt t="37685" x="3976688" y="2438400"/>
          <p14:tracePt t="37701" x="3994150" y="2438400"/>
          <p14:tracePt t="37718" x="4011613" y="2438400"/>
          <p14:tracePt t="37735" x="4044950" y="2446338"/>
          <p14:tracePt t="37751" x="4078288" y="2471738"/>
          <p14:tracePt t="37768" x="4094163" y="2505075"/>
          <p14:tracePt t="37785" x="4111625" y="2546350"/>
          <p14:tracePt t="37801" x="4137025" y="2605088"/>
          <p14:tracePt t="37818" x="4186238" y="2681288"/>
          <p14:tracePt t="37835" x="4211638" y="2740025"/>
          <p14:tracePt t="37837" x="4229100" y="2781300"/>
          <p14:tracePt t="37851" x="4237038" y="2822575"/>
          <p14:tracePt t="37868" x="4244975" y="2855913"/>
          <p14:tracePt t="37885" x="4244975" y="2898775"/>
          <p14:tracePt t="37901" x="4244975" y="2940050"/>
          <p14:tracePt t="37918" x="4244975" y="2982913"/>
          <p14:tracePt t="37935" x="4244975" y="3016250"/>
          <p14:tracePt t="37951" x="4244975" y="3057525"/>
          <p14:tracePt t="37968" x="4244975" y="3082925"/>
          <p14:tracePt t="37985" x="4244975" y="3116263"/>
          <p14:tracePt t="38001" x="4237038" y="3141663"/>
          <p14:tracePt t="38018" x="4186238" y="3182938"/>
          <p14:tracePt t="38035" x="4152900" y="3216275"/>
          <p14:tracePt t="38037" x="4127500" y="3233738"/>
          <p14:tracePt t="38051" x="4119563" y="3259138"/>
          <p14:tracePt t="38054" x="4119563" y="3275013"/>
          <p14:tracePt t="38068" x="4094163" y="3300413"/>
          <p14:tracePt t="38085" x="4078288" y="3317875"/>
          <p14:tracePt t="38101" x="4070350" y="3341688"/>
          <p14:tracePt t="38118" x="4060825" y="3351213"/>
          <p14:tracePt t="38164" x="4060825" y="3359150"/>
          <p14:tracePt t="38172" x="4052888" y="3359150"/>
          <p14:tracePt t="38185" x="4052888" y="3367088"/>
          <p14:tracePt t="38201" x="4044950" y="3376613"/>
          <p14:tracePt t="38218" x="4019550" y="3384550"/>
          <p14:tracePt t="38235" x="4011613" y="3409950"/>
          <p14:tracePt t="38237" x="4011613" y="3417888"/>
          <p14:tracePt t="38251" x="4002088" y="3425825"/>
          <p14:tracePt t="38589" x="3994150" y="3425825"/>
          <p14:tracePt t="40245" x="3986213" y="3425825"/>
          <p14:tracePt t="40260" x="3976688" y="3425825"/>
          <p14:tracePt t="40269" x="3960813" y="3425825"/>
          <p14:tracePt t="40285" x="3960813" y="3435350"/>
          <p14:tracePt t="40302" x="3960813" y="3443288"/>
          <p14:tracePt t="41230" x="3952875" y="3443288"/>
          <p14:tracePt t="41239" x="3943350" y="3443288"/>
          <p14:tracePt t="41253" x="3902075" y="3468688"/>
          <p14:tracePt t="41268" x="3776663" y="3527425"/>
          <p14:tracePt t="41285" x="3508375" y="3686175"/>
          <p14:tracePt t="41302" x="2922588" y="3921125"/>
          <p14:tracePt t="41318" x="1884363" y="4205288"/>
          <p14:tracePt t="41335" x="754063" y="4489450"/>
          <p14:tracePt t="41351" x="100013" y="4699000"/>
          <p14:tracePt t="41461" x="58738" y="4683125"/>
          <p14:tracePt t="41468" x="92075" y="4665663"/>
          <p14:tracePt t="41485" x="158750" y="4632325"/>
          <p14:tracePt t="41502" x="176213" y="4606925"/>
          <p14:tracePt t="41518" x="184150" y="4598988"/>
          <p14:tracePt t="41535" x="209550" y="4591050"/>
          <p14:tracePt t="41551" x="250825" y="4591050"/>
          <p14:tracePt t="41568" x="293688" y="4591050"/>
          <p14:tracePt t="41585" x="334963" y="4591050"/>
          <p14:tracePt t="41601" x="360363" y="4591050"/>
          <p14:tracePt t="41618" x="409575" y="4581525"/>
          <p14:tracePt t="41636" x="511175" y="4581525"/>
          <p14:tracePt t="41638" x="628650" y="4565650"/>
          <p14:tracePt t="41652" x="762000" y="4532313"/>
          <p14:tracePt t="41653" x="920750" y="4489450"/>
          <p14:tracePt t="41668" x="1263650" y="4397375"/>
          <p14:tracePt t="41685" x="1590675" y="4314825"/>
          <p14:tracePt t="41702" x="1800225" y="4264025"/>
          <p14:tracePt t="41718" x="1909763" y="4238625"/>
          <p14:tracePt t="41735" x="1958975" y="4205288"/>
          <p14:tracePt t="41751" x="1976438" y="4187825"/>
          <p14:tracePt t="41768" x="1984375" y="4179888"/>
          <p14:tracePt t="41785" x="1984375" y="4171950"/>
          <p14:tracePt t="41845" x="1976438" y="4171950"/>
          <p14:tracePt t="41852" x="1968500" y="4171950"/>
          <p14:tracePt t="41860" x="1943100" y="4187825"/>
          <p14:tracePt t="41868" x="1909763" y="4197350"/>
          <p14:tracePt t="41885" x="1858963" y="4230688"/>
          <p14:tracePt t="41902" x="1841500" y="4238625"/>
          <p14:tracePt t="41918" x="1833563" y="4256088"/>
          <p14:tracePt t="41957" x="1825625" y="4256088"/>
          <p14:tracePt t="41972" x="1800225" y="4256088"/>
          <p14:tracePt t="41981" x="1784350" y="4256088"/>
          <p14:tracePt t="41988" x="1758950" y="4256088"/>
          <p14:tracePt t="42001" x="1741488" y="4256088"/>
          <p14:tracePt t="42018" x="1690688" y="4256088"/>
          <p14:tracePt t="42035" x="1666875" y="4246563"/>
          <p14:tracePt t="42037" x="1641475" y="4246563"/>
          <p14:tracePt t="42052" x="1624013" y="4238625"/>
          <p14:tracePt t="42054" x="1598613" y="4230688"/>
          <p14:tracePt t="42068" x="1549400" y="4205288"/>
          <p14:tracePt t="42085" x="1490663" y="4171950"/>
          <p14:tracePt t="42102" x="1457325" y="4105275"/>
          <p14:tracePt t="42118" x="1431925" y="4062413"/>
          <p14:tracePt t="42135" x="1423988" y="4021138"/>
          <p14:tracePt t="42151" x="1414463" y="3995738"/>
          <p14:tracePt t="42168" x="1414463" y="3979863"/>
          <p14:tracePt t="42185" x="1414463" y="3944938"/>
          <p14:tracePt t="42201" x="1414463" y="3929063"/>
          <p14:tracePt t="42218" x="1414463" y="3921125"/>
          <p14:tracePt t="42235" x="1414463" y="3911600"/>
          <p14:tracePt t="42238" x="1414463" y="3895725"/>
          <p14:tracePt t="42251" x="1423988" y="3886200"/>
          <p14:tracePt t="42268" x="1439863" y="3878263"/>
          <p14:tracePt t="42285" x="1449388" y="3870325"/>
          <p14:tracePt t="42574" x="1449388" y="3862388"/>
          <p14:tracePt t="42622" x="1439863" y="3862388"/>
          <p14:tracePt t="42630" x="1431925" y="3862388"/>
          <p14:tracePt t="42639" x="1423988" y="3862388"/>
          <p14:tracePt t="42653" x="1390650" y="3862388"/>
          <p14:tracePt t="42668" x="1347788" y="3862388"/>
          <p14:tracePt t="42685" x="1322388" y="3862388"/>
          <p14:tracePt t="42701" x="1306513" y="3862388"/>
          <p14:tracePt t="42718" x="1298575" y="3862388"/>
          <p14:tracePt t="42735" x="1289050" y="3862388"/>
          <p14:tracePt t="42751" x="1281113" y="3862388"/>
          <p14:tracePt t="42901" x="1281113" y="3870325"/>
          <p14:tracePt t="42909" x="1289050" y="3878263"/>
          <p14:tracePt t="42919" x="1314450" y="3886200"/>
          <p14:tracePt t="42936" x="1390650" y="3911600"/>
          <p14:tracePt t="42951" x="1431925" y="3929063"/>
          <p14:tracePt t="42968" x="1473200" y="3937000"/>
          <p14:tracePt t="42984" x="1490663" y="3937000"/>
          <p14:tracePt t="43001" x="1506538" y="3937000"/>
          <p14:tracePt t="43018" x="1516063" y="3937000"/>
          <p14:tracePt t="43035" x="1524000" y="3937000"/>
          <p14:tracePt t="43037" x="1531938" y="3937000"/>
          <p14:tracePt t="43051" x="1541463" y="3937000"/>
          <p14:tracePt t="43068" x="1549400" y="3937000"/>
          <p14:tracePt t="43270" x="1557338" y="3937000"/>
          <p14:tracePt t="43277" x="1565275" y="3937000"/>
          <p14:tracePt t="43294" x="1582738" y="3937000"/>
          <p14:tracePt t="43309" x="1590675" y="3937000"/>
          <p14:tracePt t="43382" x="1598613" y="3937000"/>
          <p14:tracePt t="43397" x="1608138" y="3937000"/>
          <p14:tracePt t="43485" x="1616075" y="3929063"/>
          <p14:tracePt t="43502" x="1624013" y="3921125"/>
          <p14:tracePt t="43519" x="1649413" y="3921125"/>
          <p14:tracePt t="43532" x="1657350" y="3911600"/>
          <p14:tracePt t="43540" x="1666875" y="3911600"/>
          <p14:tracePt t="43550" x="1674813" y="3895725"/>
          <p14:tracePt t="43567" x="1700213" y="3870325"/>
          <p14:tracePt t="43584" x="1708150" y="3852863"/>
          <p14:tracePt t="43601" x="1716088" y="3819525"/>
          <p14:tracePt t="43617" x="1725613" y="3803650"/>
          <p14:tracePt t="43804" x="1733550" y="3803650"/>
          <p14:tracePt t="44054" x="1733550" y="3811588"/>
          <p14:tracePt t="44253" x="1733550" y="3819525"/>
          <p14:tracePt t="44260" x="1733550" y="3829050"/>
          <p14:tracePt t="44268" x="1725613" y="3836988"/>
          <p14:tracePt t="44285" x="1716088" y="3862388"/>
          <p14:tracePt t="44301" x="1690688" y="3878263"/>
          <p14:tracePt t="44318" x="1682750" y="3895725"/>
          <p14:tracePt t="44366" x="1674813" y="3895725"/>
          <p14:tracePt t="44382" x="1666875" y="3895725"/>
          <p14:tracePt t="44391" x="1657350" y="3895725"/>
          <p14:tracePt t="44401" x="1649413" y="3895725"/>
          <p14:tracePt t="44417" x="1616075" y="3895725"/>
          <p14:tracePt t="44434" x="1598613" y="3895725"/>
          <p14:tracePt t="44451" x="1590675" y="3895725"/>
          <p14:tracePt t="44492" x="1582738" y="3895725"/>
          <p14:tracePt t="44508" x="1565275" y="3895725"/>
          <p14:tracePt t="44516" x="1557338" y="3895725"/>
          <p14:tracePt t="44548" x="1557338" y="3886200"/>
          <p14:tracePt t="44564" x="1557338" y="3878263"/>
          <p14:tracePt t="44572" x="1549400" y="3870325"/>
          <p14:tracePt t="44588" x="1541463" y="3862388"/>
          <p14:tracePt t="45078" x="1531938" y="3862388"/>
          <p14:tracePt t="45094" x="1524000" y="3862388"/>
          <p14:tracePt t="45110" x="1516063" y="3862388"/>
          <p14:tracePt t="45119" x="1490663" y="3862388"/>
          <p14:tracePt t="45126" x="1482725" y="3862388"/>
          <p14:tracePt t="45134" x="1473200" y="3862388"/>
          <p14:tracePt t="45151" x="1457325" y="3862388"/>
          <p14:tracePt t="45167" x="1449388" y="3862388"/>
          <p14:tracePt t="45454" x="1431925" y="3862388"/>
          <p14:tracePt t="45533" x="1431925" y="3870325"/>
          <p14:tracePt t="45590" x="1431925" y="3878263"/>
          <p14:tracePt t="45599" x="1449388" y="3886200"/>
          <p14:tracePt t="45607" x="1457325" y="3895725"/>
          <p14:tracePt t="45619" x="1482725" y="3921125"/>
          <p14:tracePt t="45624" x="1516063" y="3929063"/>
          <p14:tracePt t="45634" x="1541463" y="3929063"/>
          <p14:tracePt t="45651" x="1598613" y="3954463"/>
          <p14:tracePt t="45653" x="1616075" y="3954463"/>
          <p14:tracePt t="45668" x="1649413" y="3970338"/>
          <p14:tracePt t="45684" x="1666875" y="3979863"/>
          <p14:tracePt t="45790" x="1657350" y="3979863"/>
          <p14:tracePt t="45798" x="1649413" y="3979863"/>
          <p14:tracePt t="45804" x="1633538" y="3979863"/>
          <p14:tracePt t="45817" x="1616075" y="3979863"/>
          <p14:tracePt t="45834" x="1565275" y="3979863"/>
          <p14:tracePt t="45851" x="1524000" y="3979863"/>
          <p14:tracePt t="45853" x="1498600" y="3979863"/>
          <p14:tracePt t="45867" x="1490663" y="3979863"/>
          <p14:tracePt t="45884" x="1482725" y="3979863"/>
          <p14:tracePt t="45900" x="1473200" y="3962400"/>
          <p14:tracePt t="45917" x="1465263" y="3937000"/>
          <p14:tracePt t="45934" x="1449388" y="3921125"/>
          <p14:tracePt t="45950" x="1423988" y="3895725"/>
          <p14:tracePt t="45967" x="1406525" y="3886200"/>
          <p14:tracePt t="45984" x="1398588" y="3878263"/>
          <p14:tracePt t="46000" x="1390650" y="3870325"/>
          <p14:tracePt t="46086" x="1390650" y="3862388"/>
          <p14:tracePt t="46102" x="1390650" y="3844925"/>
          <p14:tracePt t="46109" x="1390650" y="3829050"/>
          <p14:tracePt t="46117" x="1390650" y="3819525"/>
          <p14:tracePt t="46134" x="1373188" y="3803650"/>
          <p14:tracePt t="46215" x="1365250" y="3803650"/>
          <p14:tracePt t="46230" x="1357313" y="3803650"/>
          <p14:tracePt t="46239" x="1339850" y="3803650"/>
          <p14:tracePt t="46253" x="1314450" y="3803650"/>
          <p14:tracePt t="46269" x="1298575" y="3803650"/>
          <p14:tracePt t="46300" x="1289050" y="3803650"/>
          <p14:tracePt t="46317" x="1281113" y="3803650"/>
          <p14:tracePt t="46469" x="1298575" y="3803650"/>
          <p14:tracePt t="46478" x="1314450" y="3803650"/>
          <p14:tracePt t="46486" x="1331913" y="3803650"/>
          <p14:tracePt t="46501" x="1373188" y="3803650"/>
          <p14:tracePt t="46517" x="1406525" y="3803650"/>
          <p14:tracePt t="46534" x="1431925" y="3803650"/>
          <p14:tracePt t="46550" x="1457325" y="3803650"/>
          <p14:tracePt t="46567" x="1473200" y="3803650"/>
          <p14:tracePt t="46584" x="1473200" y="3786188"/>
          <p14:tracePt t="46601" x="1473200" y="3778250"/>
          <p14:tracePt t="46628" x="1465263" y="3778250"/>
          <p14:tracePt t="46636" x="1449388" y="3778250"/>
          <p14:tracePt t="46651" x="1431925" y="3786188"/>
          <p14:tracePt t="46653" x="1406525" y="3786188"/>
          <p14:tracePt t="46667" x="1390650" y="3794125"/>
          <p14:tracePt t="46669" x="1373188" y="3794125"/>
          <p14:tracePt t="46684" x="1365250" y="3803650"/>
          <p14:tracePt t="46758" x="1381125" y="3794125"/>
          <p14:tracePt t="46766" x="1398588" y="3786188"/>
          <p14:tracePt t="46774" x="1406525" y="3786188"/>
          <p14:tracePt t="46787" x="1414463" y="3760788"/>
          <p14:tracePt t="46791" x="1431925" y="3760788"/>
          <p14:tracePt t="46801" x="1439863" y="3752850"/>
          <p14:tracePt t="46884" x="1423988" y="3752850"/>
          <p14:tracePt t="46892" x="1423988" y="3760788"/>
          <p14:tracePt t="46900" x="1414463" y="3760788"/>
          <p14:tracePt t="46956" x="1406525" y="3760788"/>
          <p14:tracePt t="46972" x="1398588" y="3760788"/>
          <p14:tracePt t="47102" x="1390650" y="3760788"/>
          <p14:tracePt t="47119" x="1381125" y="3760788"/>
          <p14:tracePt t="47125" x="1373188" y="3760788"/>
          <p14:tracePt t="47134" x="1365250" y="3760788"/>
          <p14:tracePt t="47151" x="1339850" y="3760788"/>
          <p14:tracePt t="47167" x="1331913" y="3770313"/>
          <p14:tracePt t="47204" x="1322388" y="3770313"/>
          <p14:tracePt t="47220" x="1314450" y="3770313"/>
          <p14:tracePt t="47268" x="1322388" y="3770313"/>
          <p14:tracePt t="47276" x="1347788" y="3770313"/>
          <p14:tracePt t="47284" x="1381125" y="3770313"/>
          <p14:tracePt t="47301" x="1423988" y="3770313"/>
          <p14:tracePt t="47317" x="1457325" y="3770313"/>
          <p14:tracePt t="47334" x="1473200" y="3770313"/>
          <p14:tracePt t="47351" x="1531938" y="3794125"/>
          <p14:tracePt t="47367" x="1616075" y="3819525"/>
          <p14:tracePt t="47384" x="1725613" y="3878263"/>
          <p14:tracePt t="47401" x="1884363" y="3937000"/>
          <p14:tracePt t="47417" x="2009775" y="3995738"/>
          <p14:tracePt t="47434" x="2143125" y="4071938"/>
          <p14:tracePt t="47451" x="2268538" y="4113213"/>
          <p14:tracePt t="47453" x="2327275" y="4129088"/>
          <p14:tracePt t="47468" x="2403475" y="4154488"/>
          <p14:tracePt t="47469" x="2478088" y="4205288"/>
          <p14:tracePt t="47485" x="2628900" y="4264025"/>
          <p14:tracePt t="47501" x="2738438" y="4289425"/>
          <p14:tracePt t="47518" x="2830513" y="4314825"/>
          <p14:tracePt t="47534" x="2871788" y="4314825"/>
          <p14:tracePt t="47551" x="2889250" y="4314825"/>
          <p14:tracePt t="47567" x="2897188" y="4314825"/>
          <p14:tracePt t="47584" x="2905125" y="4314825"/>
          <p14:tracePt t="47645" x="2897188" y="4322763"/>
          <p14:tracePt t="47660" x="2889250" y="4330700"/>
          <p14:tracePt t="47669" x="2863850" y="4330700"/>
          <p14:tracePt t="47676" x="2855913" y="4330700"/>
          <p14:tracePt t="47684" x="2822575" y="4330700"/>
          <p14:tracePt t="47701" x="2771775" y="4330700"/>
          <p14:tracePt t="47717" x="2679700" y="4330700"/>
          <p14:tracePt t="47734" x="2579688" y="4330700"/>
          <p14:tracePt t="47751" x="2511425" y="4330700"/>
          <p14:tracePt t="47767" x="2452688" y="4330700"/>
          <p14:tracePt t="47784" x="2419350" y="4330700"/>
          <p14:tracePt t="47800" x="2411413" y="4330700"/>
          <p14:tracePt t="47817" x="2395538" y="4330700"/>
          <p14:tracePt t="47834" x="2386013" y="4330700"/>
          <p14:tracePt t="47851" x="2378075" y="4330700"/>
          <p14:tracePt t="47868" x="2378075" y="4322763"/>
          <p14:tracePt t="47884" x="2378075" y="4314825"/>
          <p14:tracePt t="47900" x="2395538" y="4279900"/>
          <p14:tracePt t="47917" x="2411413" y="4264025"/>
          <p14:tracePt t="47933" x="2428875" y="4264025"/>
          <p14:tracePt t="47950" x="2428875" y="4256088"/>
          <p14:tracePt t="47967" x="2411413" y="4256088"/>
          <p14:tracePt t="47983" x="2386013" y="4256088"/>
          <p14:tracePt t="48000" x="2336800" y="4289425"/>
          <p14:tracePt t="48017" x="2293938" y="4314825"/>
          <p14:tracePt t="48034" x="2260600" y="4322763"/>
          <p14:tracePt t="48050" x="2252663" y="4322763"/>
          <p14:tracePt t="48092" x="2268538" y="4322763"/>
          <p14:tracePt t="48100" x="2311400" y="4322763"/>
          <p14:tracePt t="48108" x="2344738" y="4322763"/>
          <p14:tracePt t="48117" x="2386013" y="4305300"/>
          <p14:tracePt t="48133" x="2428875" y="4297363"/>
          <p14:tracePt t="48150" x="2462213" y="4279900"/>
          <p14:tracePt t="48167" x="2470150" y="4279900"/>
          <p14:tracePt t="48228" x="2452688" y="4279900"/>
          <p14:tracePt t="48236" x="2436813" y="4279900"/>
          <p14:tracePt t="48244" x="2411413" y="4305300"/>
          <p14:tracePt t="48252" x="2395538" y="4305300"/>
          <p14:tracePt t="48267" x="2370138" y="4314825"/>
          <p14:tracePt t="48268" x="2360613" y="4322763"/>
          <p14:tracePt t="48284" x="2336800" y="4348163"/>
          <p14:tracePt t="48300" x="2327275" y="4356100"/>
          <p14:tracePt t="48366" x="2336800" y="4338638"/>
          <p14:tracePt t="48373" x="2360613" y="4322763"/>
          <p14:tracePt t="48386" x="2386013" y="4305300"/>
          <p14:tracePt t="48400" x="2428875" y="4271963"/>
          <p14:tracePt t="48417" x="2452688" y="4264025"/>
          <p14:tracePt t="48433" x="2470150" y="4264025"/>
          <p14:tracePt t="48460" x="2462213" y="4264025"/>
          <p14:tracePt t="48468" x="2452688" y="4264025"/>
          <p14:tracePt t="48484" x="2419350" y="4271963"/>
          <p14:tracePt t="48500" x="2386013" y="4289425"/>
          <p14:tracePt t="48517" x="2370138" y="4297363"/>
          <p14:tracePt t="48629" x="2370138" y="4289425"/>
          <p14:tracePt t="48646" x="2378075" y="4271963"/>
          <p14:tracePt t="48660" x="2386013" y="4264025"/>
          <p14:tracePt t="48774" x="2378075" y="4264025"/>
          <p14:tracePt t="48782" x="2370138" y="4264025"/>
          <p14:tracePt t="48791" x="2360613" y="4264025"/>
          <p14:tracePt t="48802" x="2352675" y="4264025"/>
          <p14:tracePt t="48893" x="2360613" y="4264025"/>
          <p14:tracePt t="48901" x="2386013" y="4264025"/>
          <p14:tracePt t="48909" x="2403475" y="4264025"/>
          <p14:tracePt t="48919" x="2428875" y="4264025"/>
          <p14:tracePt t="48933" x="2436813" y="4264025"/>
          <p14:tracePt t="48950" x="2462213" y="4279900"/>
          <p14:tracePt t="48967" x="2478088" y="4289425"/>
          <p14:tracePt t="49030" x="2478088" y="4297363"/>
          <p14:tracePt t="49039" x="2478088" y="4305300"/>
          <p14:tracePt t="49053" x="2470150" y="4314825"/>
          <p14:tracePt t="49067" x="2470150" y="4322763"/>
          <p14:tracePt t="49124" x="2470150" y="4338638"/>
          <p14:tracePt t="49140" x="2470150" y="4348163"/>
          <p14:tracePt t="49188" x="2478088" y="4348163"/>
          <p14:tracePt t="49196" x="2487613" y="4348163"/>
          <p14:tracePt t="49204" x="2495550" y="4348163"/>
          <p14:tracePt t="49217" x="2511425" y="4330700"/>
          <p14:tracePt t="49234" x="2546350" y="4314825"/>
          <p14:tracePt t="49251" x="2579688" y="4289425"/>
          <p14:tracePt t="49253" x="2587625" y="4279900"/>
          <p14:tracePt t="49267" x="2595563" y="4271963"/>
          <p14:tracePt t="49269" x="2603500" y="4271963"/>
          <p14:tracePt t="49284" x="2613025" y="4264025"/>
          <p14:tracePt t="49342" x="2603500" y="4271963"/>
          <p14:tracePt t="49350" x="2579688" y="4297363"/>
          <p14:tracePt t="49359" x="2562225" y="4305300"/>
          <p14:tracePt t="49369" x="2546350" y="4330700"/>
          <p14:tracePt t="49383" x="2520950" y="4338638"/>
          <p14:tracePt t="49400" x="2520950" y="4348163"/>
          <p14:tracePt t="49417" x="2503488" y="4348163"/>
          <p14:tracePt t="49434" x="2487613" y="4348163"/>
          <p14:tracePt t="49450" x="2478088" y="4330700"/>
          <p14:tracePt t="49467" x="2470150" y="4330700"/>
          <p14:tracePt t="49508" x="2470150" y="4322763"/>
          <p14:tracePt t="49517" x="2470150" y="4314825"/>
          <p14:tracePt t="49524" x="2470150" y="4297363"/>
          <p14:tracePt t="49533" x="2470150" y="4289425"/>
          <p14:tracePt t="49550" x="2503488" y="4271963"/>
          <p14:tracePt t="49567" x="2528888" y="4256088"/>
          <p14:tracePt t="49583" x="2579688" y="4230688"/>
          <p14:tracePt t="49600" x="2613025" y="4205288"/>
          <p14:tracePt t="49617" x="2638425" y="4205288"/>
          <p14:tracePt t="49633" x="2646363" y="4205288"/>
          <p14:tracePt t="49702" x="2646363" y="4222750"/>
          <p14:tracePt t="49710" x="2646363" y="4230688"/>
          <p14:tracePt t="49719" x="2638425" y="4238625"/>
          <p14:tracePt t="49736" x="2620963" y="4246563"/>
          <p14:tracePt t="49750" x="2620963" y="4256088"/>
          <p14:tracePt t="49767" x="2613025" y="4256088"/>
          <p14:tracePt t="49784" x="2595563" y="4264025"/>
          <p14:tracePt t="49800" x="2587625" y="4264025"/>
          <p14:tracePt t="49820" x="2587625" y="4271963"/>
          <p14:tracePt t="49836" x="2579688" y="4289425"/>
          <p14:tracePt t="49852" x="2570163" y="4289425"/>
          <p14:tracePt t="49966" x="2570163" y="4279900"/>
          <p14:tracePt t="49983" x="2570163" y="4271963"/>
          <p14:tracePt t="49991" x="2579688" y="4264025"/>
          <p14:tracePt t="50004" x="2587625" y="4264025"/>
          <p14:tracePt t="50086" x="2570163" y="4279900"/>
          <p14:tracePt t="50094" x="2562225" y="4289425"/>
          <p14:tracePt t="50102" x="2528888" y="4305300"/>
          <p14:tracePt t="50119" x="2478088" y="4348163"/>
          <p14:tracePt t="50136" x="2444750" y="4364038"/>
          <p14:tracePt t="50150" x="2428875" y="4373563"/>
          <p14:tracePt t="50180" x="2419350" y="4373563"/>
          <p14:tracePt t="50196" x="2411413" y="4373563"/>
          <p14:tracePt t="50204" x="2403475" y="4373563"/>
          <p14:tracePt t="50228" x="2403475" y="4364038"/>
          <p14:tracePt t="50236" x="2403475" y="4338638"/>
          <p14:tracePt t="50250" x="2403475" y="4322763"/>
          <p14:tracePt t="50267" x="2403475" y="4289425"/>
          <p14:tracePt t="50269" x="2403475" y="4279900"/>
          <p14:tracePt t="50284" x="2403475" y="4264025"/>
          <p14:tracePt t="50653" x="2411413" y="4264025"/>
          <p14:tracePt t="50669" x="2419350" y="4264025"/>
          <p14:tracePt t="50750" x="2411413" y="4264025"/>
          <p14:tracePt t="50757" x="2403475" y="4271963"/>
          <p14:tracePt t="50768" x="2378075" y="4279900"/>
          <p14:tracePt t="50786" x="2336800" y="4297363"/>
          <p14:tracePt t="50800" x="2293938" y="4305300"/>
          <p14:tracePt t="50817" x="2244725" y="4322763"/>
          <p14:tracePt t="50834" x="2185988" y="4330700"/>
          <p14:tracePt t="50851" x="2168525" y="4330700"/>
          <p14:tracePt t="50942" x="2176463" y="4330700"/>
          <p14:tracePt t="50950" x="2201863" y="4322763"/>
          <p14:tracePt t="50958" x="2235200" y="4305300"/>
          <p14:tracePt t="50967" x="2286000" y="4297363"/>
          <p14:tracePt t="50983" x="2386013" y="4279900"/>
          <p14:tracePt t="51000" x="2462213" y="4271963"/>
          <p14:tracePt t="51017" x="2495550" y="4256088"/>
          <p14:tracePt t="51036" x="2503488" y="4256088"/>
          <p14:tracePt t="51052" x="2511425" y="4256088"/>
          <p14:tracePt t="51076" x="2520950" y="4264025"/>
          <p14:tracePt t="51084" x="2520950" y="4271963"/>
          <p14:tracePt t="51100" x="2520950" y="4289425"/>
          <p14:tracePt t="51117" x="2511425" y="4305300"/>
          <p14:tracePt t="51134" x="2470150" y="4322763"/>
          <p14:tracePt t="51150" x="2436813" y="4330700"/>
          <p14:tracePt t="51167" x="2378075" y="4338638"/>
          <p14:tracePt t="51183" x="2319338" y="4338638"/>
          <p14:tracePt t="51200" x="2268538" y="4330700"/>
          <p14:tracePt t="51217" x="2227263" y="4314825"/>
          <p14:tracePt t="51234" x="2168525" y="4314825"/>
          <p14:tracePt t="51250" x="2127250" y="4314825"/>
          <p14:tracePt t="51267" x="2068513" y="4314825"/>
          <p14:tracePt t="51269" x="2051050" y="4314825"/>
          <p14:tracePt t="51284" x="2025650" y="4314825"/>
          <p14:tracePt t="51285" x="2017713" y="4314825"/>
          <p14:tracePt t="51300" x="2001838" y="4314825"/>
          <p14:tracePt t="51348" x="2035175" y="4314825"/>
          <p14:tracePt t="51356" x="2068513" y="4314825"/>
          <p14:tracePt t="51367" x="2119313" y="4314825"/>
          <p14:tracePt t="51384" x="2235200" y="4314825"/>
          <p14:tracePt t="51400" x="2352675" y="4314825"/>
          <p14:tracePt t="51417" x="2411413" y="4314825"/>
          <p14:tracePt t="51433" x="2419350" y="4314825"/>
          <p14:tracePt t="51450" x="2428875" y="4314825"/>
          <p14:tracePt t="51484" x="2403475" y="4314825"/>
          <p14:tracePt t="51492" x="2386013" y="4314825"/>
          <p14:tracePt t="51500" x="2327275" y="4338638"/>
          <p14:tracePt t="51517" x="2211388" y="4373563"/>
          <p14:tracePt t="51534" x="2001838" y="4397375"/>
          <p14:tracePt t="51550" x="1749425" y="4414838"/>
          <p14:tracePt t="51567" x="1457325" y="4414838"/>
          <p14:tracePt t="51584" x="1189038" y="4406900"/>
          <p14:tracePt t="51600" x="1046163" y="4406900"/>
          <p14:tracePt t="51617" x="987425" y="4397375"/>
          <p14:tracePt t="51633" x="979488" y="4389438"/>
          <p14:tracePt t="51669" x="979488" y="4381500"/>
          <p14:tracePt t="51676" x="1004888" y="4381500"/>
          <p14:tracePt t="51684" x="1038225" y="4364038"/>
          <p14:tracePt t="51700" x="1163638" y="4338638"/>
          <p14:tracePt t="51717" x="1331913" y="4305300"/>
          <p14:tracePt t="51734" x="1541463" y="4289425"/>
          <p14:tracePt t="51750" x="1700213" y="4264025"/>
          <p14:tracePt t="51767" x="1766888" y="4238625"/>
          <p14:tracePt t="51784" x="1784350" y="4230688"/>
          <p14:tracePt t="51844" x="1784350" y="4238625"/>
          <p14:tracePt t="51852" x="1784350" y="4246563"/>
          <p14:tracePt t="51861" x="1774825" y="4256088"/>
          <p14:tracePt t="51869" x="1749425" y="4256088"/>
          <p14:tracePt t="51884" x="1725613" y="4271963"/>
          <p14:tracePt t="51900" x="1674813" y="4279900"/>
          <p14:tracePt t="51917" x="1633538" y="4289425"/>
          <p14:tracePt t="51934" x="1590675" y="4305300"/>
          <p14:tracePt t="51950" x="1549400" y="4305300"/>
          <p14:tracePt t="51966" x="1473200" y="4314825"/>
          <p14:tracePt t="51983" x="1373188" y="4314825"/>
          <p14:tracePt t="52000" x="1289050" y="4330700"/>
          <p14:tracePt t="52016" x="1230313" y="4338638"/>
          <p14:tracePt t="52033" x="1206500" y="4348163"/>
          <p14:tracePt t="52050" x="1196975" y="4348163"/>
          <p14:tracePt t="52148" x="1206500" y="4348163"/>
          <p14:tracePt t="52156" x="1222375" y="4348163"/>
          <p14:tracePt t="52166" x="1230313" y="4348163"/>
          <p14:tracePt t="52183" x="1247775" y="4348163"/>
          <p14:tracePt t="52200" x="1255713" y="4348163"/>
          <p14:tracePt t="52292" x="1247775" y="4348163"/>
          <p14:tracePt t="52300" x="1222375" y="4348163"/>
          <p14:tracePt t="52308" x="1206500" y="4348163"/>
          <p14:tracePt t="52317" x="1181100" y="4348163"/>
          <p14:tracePt t="52333" x="1147763" y="4338638"/>
          <p14:tracePt t="52350" x="1130300" y="4330700"/>
          <p14:tracePt t="52404" x="1122363" y="4330700"/>
          <p14:tracePt t="52420" x="1114425" y="4330700"/>
          <p14:tracePt t="52582" x="1114425" y="4314825"/>
          <p14:tracePt t="52599" x="1122363" y="4314825"/>
          <p14:tracePt t="52638" x="1130300" y="4314825"/>
          <p14:tracePt t="52645" x="1138238" y="4314825"/>
          <p14:tracePt t="52654" x="1155700" y="4314825"/>
          <p14:tracePt t="52669" x="1171575" y="4314825"/>
          <p14:tracePt t="52685" x="1181100" y="4314825"/>
          <p14:tracePt t="52757" x="1181100" y="4305300"/>
          <p14:tracePt t="52772" x="1181100" y="4297363"/>
          <p14:tracePt t="52820" x="1189038" y="4297363"/>
          <p14:tracePt t="52845" x="1196975" y="4297363"/>
          <p14:tracePt t="52861" x="1206500" y="4297363"/>
          <p14:tracePt t="52918" x="1222375" y="4297363"/>
          <p14:tracePt t="52925" x="1230313" y="4297363"/>
          <p14:tracePt t="52935" x="1239838" y="4297363"/>
          <p14:tracePt t="52950" x="1263650" y="4297363"/>
          <p14:tracePt t="52967" x="1306513" y="4297363"/>
          <p14:tracePt t="52984" x="1347788" y="4297363"/>
          <p14:tracePt t="53000" x="1373188" y="4297363"/>
          <p14:tracePt t="53017" x="1390650" y="4297363"/>
          <p14:tracePt t="53060" x="1398588" y="4297363"/>
          <p14:tracePt t="53076" x="1406525" y="4297363"/>
          <p14:tracePt t="53085" x="1431925" y="4297363"/>
          <p14:tracePt t="53093" x="1439863" y="4297363"/>
          <p14:tracePt t="53100" x="1449388" y="4297363"/>
          <p14:tracePt t="53116" x="1457325" y="4297363"/>
          <p14:tracePt t="53140" x="1465263" y="4297363"/>
          <p14:tracePt t="53156" x="1473200" y="4297363"/>
          <p14:tracePt t="53180" x="1490663" y="4297363"/>
          <p14:tracePt t="53262" x="1482725" y="4297363"/>
          <p14:tracePt t="53277" x="1473200" y="4297363"/>
          <p14:tracePt t="53286" x="1465263" y="4297363"/>
          <p14:tracePt t="53302" x="1449388" y="4297363"/>
          <p14:tracePt t="53319" x="1439863" y="4305300"/>
          <p14:tracePt t="53364" x="1423988" y="4305300"/>
          <p14:tracePt t="53510" x="1414463" y="4305300"/>
          <p14:tracePt t="53526" x="1406525" y="4305300"/>
          <p14:tracePt t="54982" x="1406525" y="4322763"/>
          <p14:tracePt t="54990" x="1414463" y="4322763"/>
          <p14:tracePt t="55006" x="1431925" y="4322763"/>
          <p14:tracePt t="55110" x="1449388" y="4322763"/>
          <p14:tracePt t="55117" x="1473200" y="4322763"/>
          <p14:tracePt t="55126" x="1490663" y="4322763"/>
          <p14:tracePt t="55133" x="1524000" y="4322763"/>
          <p14:tracePt t="55149" x="1616075" y="4322763"/>
          <p14:tracePt t="55166" x="1700213" y="4322763"/>
          <p14:tracePt t="55183" x="1784350" y="4322763"/>
          <p14:tracePt t="55199" x="1858963" y="4322763"/>
          <p14:tracePt t="55216" x="1943100" y="4322763"/>
          <p14:tracePt t="55233" x="2025650" y="4322763"/>
          <p14:tracePt t="55249" x="2127250" y="4322763"/>
          <p14:tracePt t="55267" x="2211388" y="4322763"/>
          <p14:tracePt t="55268" x="2252663" y="4322763"/>
          <p14:tracePt t="55283" x="2268538" y="4314825"/>
          <p14:tracePt t="55285" x="2293938" y="4314825"/>
          <p14:tracePt t="55299" x="2303463" y="4305300"/>
          <p14:tracePt t="55316" x="2311400" y="4305300"/>
          <p14:tracePt t="55333" x="2336800" y="4305300"/>
          <p14:tracePt t="55349" x="2360613" y="4297363"/>
          <p14:tracePt t="55366" x="2370138" y="4297363"/>
          <p14:tracePt t="55383" x="2378075" y="4297363"/>
          <p14:tracePt t="55399" x="2395538" y="4297363"/>
          <p14:tracePt t="55500" x="2403475" y="4297363"/>
          <p14:tracePt t="55508" x="2411413" y="4297363"/>
          <p14:tracePt t="55516" x="2428875" y="4297363"/>
          <p14:tracePt t="55533" x="2462213" y="4297363"/>
          <p14:tracePt t="55549" x="2503488" y="4297363"/>
          <p14:tracePt t="55566" x="2536825" y="4297363"/>
          <p14:tracePt t="55582" x="2562225" y="4289425"/>
          <p14:tracePt t="55599" x="2587625" y="4271963"/>
          <p14:tracePt t="55616" x="2595563" y="4271963"/>
          <p14:tracePt t="55694" x="2603500" y="4271963"/>
          <p14:tracePt t="55798" x="2613025" y="4271963"/>
          <p14:tracePt t="55815" x="2620963" y="4271963"/>
          <p14:tracePt t="55885" x="2628900" y="4271963"/>
          <p14:tracePt t="55901" x="2654300" y="4271963"/>
          <p14:tracePt t="55919" x="2662238" y="4271963"/>
          <p14:tracePt t="55925" x="2679700" y="4271963"/>
          <p14:tracePt t="55933" x="2687638" y="4264025"/>
          <p14:tracePt t="55950" x="2720975" y="4264025"/>
          <p14:tracePt t="55967" x="2738438" y="4264025"/>
          <p14:tracePt t="55983" x="2746375" y="4264025"/>
          <p14:tracePt t="56000" x="2746375" y="4256088"/>
          <p14:tracePt t="56017" x="2771775" y="4246563"/>
          <p14:tracePt t="56033" x="2797175" y="4238625"/>
          <p14:tracePt t="56050" x="2813050" y="4238625"/>
          <p14:tracePt t="56067" x="2830513" y="4238625"/>
          <p14:tracePt t="56069" x="2838450" y="4238625"/>
          <p14:tracePt t="56150" x="2846388" y="4238625"/>
          <p14:tracePt t="56174" x="2855913" y="4238625"/>
          <p14:tracePt t="56198" x="2863850" y="4238625"/>
          <p14:tracePt t="56244" x="2871788" y="4238625"/>
          <p14:tracePt t="56260" x="2897188" y="4238625"/>
          <p14:tracePt t="56268" x="2905125" y="4238625"/>
          <p14:tracePt t="56276" x="2914650" y="4238625"/>
          <p14:tracePt t="56285" x="2922588" y="4238625"/>
          <p14:tracePt t="56300" x="2930525" y="4238625"/>
          <p14:tracePt t="56302" x="2938463" y="4238625"/>
          <p14:tracePt t="56317" x="2955925" y="4238625"/>
          <p14:tracePt t="56388" x="2963863" y="4238625"/>
          <p14:tracePt t="56404" x="2973388" y="4238625"/>
          <p14:tracePt t="56436" x="2981325" y="4238625"/>
          <p14:tracePt t="56444" x="2989263" y="4238625"/>
          <p14:tracePt t="56460" x="2997200" y="4238625"/>
          <p14:tracePt t="56741" x="2997200" y="4246563"/>
          <p14:tracePt t="56756" x="2997200" y="4256088"/>
          <p14:tracePt t="57014" x="2989263" y="4256088"/>
          <p14:tracePt t="57062" x="2981325" y="4264025"/>
          <p14:tracePt t="57085" x="2973388" y="4264025"/>
          <p14:tracePt t="57101" x="2963863" y="4264025"/>
          <p14:tracePt t="57172" x="2947988" y="4264025"/>
          <p14:tracePt t="57181" x="2947988" y="4279900"/>
          <p14:tracePt t="57188" x="2947988" y="4289425"/>
          <p14:tracePt t="57204" x="2947988" y="4297363"/>
          <p14:tracePt t="57252" x="2938463" y="4297363"/>
          <p14:tracePt t="57268" x="2930525" y="4297363"/>
          <p14:tracePt t="58134" x="2922588" y="4297363"/>
          <p14:tracePt t="58565" x="2914650" y="4297363"/>
          <p14:tracePt t="58583" x="2905125" y="4297363"/>
          <p14:tracePt t="58998" x="2905125" y="4289425"/>
          <p14:tracePt t="59015" x="2905125" y="4271963"/>
          <p14:tracePt t="59022" x="2922588" y="4271963"/>
          <p14:tracePt t="59035" x="2930525" y="4264025"/>
          <p14:tracePt t="59039" x="2955925" y="4264025"/>
          <p14:tracePt t="59051" x="2963863" y="4264025"/>
          <p14:tracePt t="59054" x="2973388" y="4264025"/>
          <p14:tracePt t="59068" x="2981325" y="4264025"/>
          <p14:tracePt t="59072" x="2989263" y="4264025"/>
          <p14:tracePt t="59084" x="2997200" y="4264025"/>
          <p14:tracePt t="59099" x="3014663" y="4264025"/>
          <p14:tracePt t="59101" x="3022600" y="4264025"/>
          <p14:tracePt t="59116" x="3065463" y="4264025"/>
          <p14:tracePt t="59132" x="3089275" y="4264025"/>
          <p14:tracePt t="59149" x="3122613" y="4264025"/>
          <p14:tracePt t="59166" x="3140075" y="4264025"/>
          <p14:tracePt t="59212" x="3140075" y="4256088"/>
          <p14:tracePt t="59220" x="3148013" y="4256088"/>
          <p14:tracePt t="59232" x="3148013" y="4246563"/>
          <p14:tracePt t="59249" x="3173413" y="4246563"/>
          <p14:tracePt t="59266" x="3181350" y="4238625"/>
          <p14:tracePt t="59862" x="3190875" y="4246563"/>
          <p14:tracePt t="59877" x="3198813" y="4256088"/>
          <p14:tracePt t="59918" x="3206750" y="4264025"/>
          <p14:tracePt t="60764" x="3206750" y="4279900"/>
          <p14:tracePt t="60780" x="3206750" y="4289425"/>
          <p14:tracePt t="60788" x="3198813" y="4297363"/>
          <p14:tracePt t="60799" x="3190875" y="4305300"/>
          <p14:tracePt t="60816" x="3181350" y="4314825"/>
          <p14:tracePt t="60832" x="3173413" y="4314825"/>
          <p14:tracePt t="60849" x="3157538" y="4322763"/>
          <p14:tracePt t="60866" x="3157538" y="4330700"/>
          <p14:tracePt t="60882" x="3157538" y="4348163"/>
          <p14:tracePt t="61038" x="3148013" y="4348163"/>
          <p14:tracePt t="61215" x="3148013" y="4338638"/>
          <p14:tracePt t="61231" x="3140075" y="4330700"/>
          <p14:tracePt t="61245" x="3132138" y="4330700"/>
          <p14:tracePt t="61325" x="3132138" y="4322763"/>
          <p14:tracePt t="61342" x="3132138" y="4314825"/>
          <p14:tracePt t="61358" x="3132138" y="4305300"/>
          <p14:tracePt t="61566" x="3122613" y="4305300"/>
          <p14:tracePt t="61582" x="3114675" y="4305300"/>
          <p14:tracePt t="61590" x="3106738" y="4305300"/>
          <p14:tracePt t="61601" x="3089275" y="4305300"/>
          <p14:tracePt t="61616" x="3081338" y="4305300"/>
          <p14:tracePt t="61632" x="3065463" y="4305300"/>
          <p14:tracePt t="61649" x="3048000" y="4305300"/>
          <p14:tracePt t="61666" x="3022600" y="4305300"/>
          <p14:tracePt t="61683" x="3014663" y="4314825"/>
          <p14:tracePt t="61838" x="3022600" y="4314825"/>
          <p14:tracePt t="61862" x="3040063" y="4314825"/>
          <p14:tracePt t="61871" x="3048000" y="4314825"/>
          <p14:tracePt t="61883" x="3055938" y="4314825"/>
          <p14:tracePt t="61885" x="3065463" y="4314825"/>
          <p14:tracePt t="61900" x="3073400" y="4314825"/>
          <p14:tracePt t="61901" x="3098800" y="4305300"/>
          <p14:tracePt t="61917" x="3114675" y="4297363"/>
          <p14:tracePt t="61933" x="3132138" y="4297363"/>
          <p14:tracePt t="61949" x="3140075" y="4297363"/>
          <p14:tracePt t="61972" x="3157538" y="4297363"/>
          <p14:tracePt t="62030" x="3165475" y="4297363"/>
          <p14:tracePt t="62038" x="3173413" y="4297363"/>
          <p14:tracePt t="62053" x="3181350" y="4297363"/>
          <p14:tracePt t="62149" x="3181350" y="4279900"/>
          <p14:tracePt t="62167" x="3181350" y="4271963"/>
          <p14:tracePt t="62174" x="3190875" y="4271963"/>
          <p14:tracePt t="62184" x="3198813" y="4271963"/>
          <p14:tracePt t="62201" x="3206750" y="4264025"/>
          <p14:tracePt t="62310" x="3206750" y="4256088"/>
          <p14:tracePt t="62325" x="3206750" y="4246563"/>
          <p14:tracePt t="62342" x="3206750" y="4238625"/>
          <p14:tracePt t="62358" x="3206750" y="4230688"/>
          <p14:tracePt t="62372" x="3206750" y="4222750"/>
          <p14:tracePt t="62397" x="3206750" y="4205288"/>
          <p14:tracePt t="62590" x="3206750" y="4197350"/>
          <p14:tracePt t="62599" x="3214688" y="4197350"/>
          <p14:tracePt t="62606" x="3232150" y="4187825"/>
          <p14:tracePt t="62616" x="3240088" y="4187825"/>
          <p14:tracePt t="62757" x="3240088" y="4179888"/>
          <p14:tracePt t="62767" x="3249613" y="4179888"/>
          <p14:tracePt t="62782" x="3257550" y="4179888"/>
          <p14:tracePt t="63422" x="3265488" y="4179888"/>
          <p14:tracePt t="63461" x="3273425" y="4179888"/>
          <p14:tracePt t="63476" x="3282950" y="4179888"/>
          <p14:tracePt t="63516" x="3298825" y="4179888"/>
          <p14:tracePt t="63540" x="3308350" y="4179888"/>
          <p14:tracePt t="63549" x="3308350" y="4171950"/>
          <p14:tracePt t="63556" x="3316288" y="4171950"/>
          <p14:tracePt t="63566" x="3324225" y="4164013"/>
          <p14:tracePt t="63582" x="3332163" y="4164013"/>
          <p14:tracePt t="63599" x="3341688" y="4164013"/>
          <p14:tracePt t="63620" x="3332163" y="4164013"/>
          <p14:tracePt t="63632" x="3324225" y="4164013"/>
          <p14:tracePt t="63649" x="3308350" y="4171950"/>
          <p14:tracePt t="63676" x="3308350" y="4179888"/>
          <p14:tracePt t="64069" x="3316288" y="4179888"/>
          <p14:tracePt t="64509" x="3316288" y="4187825"/>
          <p14:tracePt t="64517" x="3316288" y="4213225"/>
          <p14:tracePt t="64525" x="3316288" y="4222750"/>
          <p14:tracePt t="64534" x="3298825" y="4238625"/>
          <p14:tracePt t="64551" x="3282950" y="4264025"/>
          <p14:tracePt t="64565" x="3257550" y="4279900"/>
          <p14:tracePt t="64581" x="3232150" y="4297363"/>
          <p14:tracePt t="64598" x="3214688" y="4322763"/>
          <p14:tracePt t="64615" x="3198813" y="4322763"/>
          <p14:tracePt t="64636" x="3198813" y="4330700"/>
          <p14:tracePt t="64652" x="3190875" y="4330700"/>
          <p14:tracePt t="64668" x="3173413" y="4330700"/>
          <p14:tracePt t="64681" x="3165475" y="4330700"/>
          <p14:tracePt t="64698" x="3122613" y="4330700"/>
          <p14:tracePt t="64715" x="3098800" y="4330700"/>
          <p14:tracePt t="64718" x="3073400" y="4330700"/>
          <p14:tracePt t="64732" x="3048000" y="4330700"/>
          <p14:tracePt t="64748" x="3014663" y="4314825"/>
          <p14:tracePt t="64765" x="2981325" y="4297363"/>
          <p14:tracePt t="64781" x="2955925" y="4289425"/>
          <p14:tracePt t="64798" x="2905125" y="4271963"/>
          <p14:tracePt t="64815" x="2838450" y="4264025"/>
          <p14:tracePt t="64831" x="2779713" y="4256088"/>
          <p14:tracePt t="64848" x="2763838" y="4256088"/>
          <p14:tracePt t="64865" x="2746375" y="4256088"/>
          <p14:tracePt t="64881" x="2738438" y="4256088"/>
          <p14:tracePt t="64898" x="2720975" y="4256088"/>
          <p14:tracePt t="64915" x="2705100" y="4256088"/>
          <p14:tracePt t="64918" x="2679700" y="4256088"/>
          <p14:tracePt t="64932" x="2662238" y="4256088"/>
          <p14:tracePt t="65022" x="2671763" y="4256088"/>
          <p14:tracePt t="65031" x="2679700" y="4256088"/>
          <p14:tracePt t="65038" x="2695575" y="4256088"/>
          <p14:tracePt t="65051" x="2705100" y="4256088"/>
          <p14:tracePt t="65067" x="2730500" y="4256088"/>
          <p14:tracePt t="65072" x="2754313" y="4238625"/>
          <p14:tracePt t="65082" x="2763838" y="4238625"/>
          <p14:tracePt t="65099" x="2787650" y="4238625"/>
          <p14:tracePt t="65102" x="2805113" y="4230688"/>
          <p14:tracePt t="65116" x="2822575" y="4222750"/>
          <p14:tracePt t="65132" x="2830513" y="4222750"/>
          <p14:tracePt t="65317" x="2822575" y="4222750"/>
          <p14:tracePt t="65333" x="2813050" y="4222750"/>
          <p14:tracePt t="65341" x="2797175" y="4222750"/>
          <p14:tracePt t="65351" x="2797175" y="4230688"/>
          <p14:tracePt t="65917" x="2797175" y="4222750"/>
          <p14:tracePt t="66182" x="2805113" y="4222750"/>
          <p14:tracePt t="66198" x="2813050" y="4222750"/>
          <p14:tracePt t="66206" x="2830513" y="4222750"/>
          <p14:tracePt t="66215" x="2838450" y="4222750"/>
          <p14:tracePt t="66232" x="2871788" y="4222750"/>
          <p14:tracePt t="66249" x="2930525" y="4222750"/>
          <p14:tracePt t="66266" x="3006725" y="4246563"/>
          <p14:tracePt t="66282" x="3073400" y="4264025"/>
          <p14:tracePt t="66299" x="3165475" y="4297363"/>
          <p14:tracePt t="66301" x="3240088" y="4314825"/>
          <p14:tracePt t="66316" x="3341688" y="4338638"/>
          <p14:tracePt t="66332" x="3416300" y="4364038"/>
          <p14:tracePt t="66349" x="3457575" y="4389438"/>
          <p14:tracePt t="66366" x="3482975" y="4422775"/>
          <p14:tracePt t="66382" x="3508375" y="4440238"/>
          <p14:tracePt t="66399" x="3559175" y="4473575"/>
          <p14:tracePt t="66416" x="3617913" y="4524375"/>
          <p14:tracePt t="66432" x="3684588" y="4557713"/>
          <p14:tracePt t="66449" x="3700463" y="4565650"/>
          <p14:tracePt t="66466" x="3709988" y="4565650"/>
          <p14:tracePt t="66558" x="3717925" y="4565650"/>
          <p14:tracePt t="66574" x="3743325" y="4557713"/>
          <p14:tracePt t="66582" x="3743325" y="4548188"/>
          <p14:tracePt t="66591" x="3751263" y="4540250"/>
          <p14:tracePt t="66598" x="3759200" y="4532313"/>
          <p14:tracePt t="66615" x="3759200" y="4506913"/>
          <p14:tracePt t="66631" x="3768725" y="4489450"/>
          <p14:tracePt t="66652" x="3768725" y="4481513"/>
          <p14:tracePt t="66668" x="3759200" y="4473575"/>
          <p14:tracePt t="66681" x="3735388" y="4456113"/>
          <p14:tracePt t="66698" x="3709988" y="4456113"/>
          <p14:tracePt t="66700" x="3700463" y="4456113"/>
          <p14:tracePt t="66715" x="3676650" y="4448175"/>
          <p14:tracePt t="66717" x="3659188" y="4448175"/>
          <p14:tracePt t="66732" x="3600450" y="4440238"/>
          <p14:tracePt t="66748" x="3541713" y="4440238"/>
          <p14:tracePt t="66765" x="3482975" y="4440238"/>
          <p14:tracePt t="66781" x="3424238" y="4440238"/>
          <p14:tracePt t="66798" x="3382963" y="4440238"/>
          <p14:tracePt t="66815" x="3365500" y="4440238"/>
          <p14:tracePt t="66870" x="3357563" y="4440238"/>
          <p14:tracePt t="66878" x="3349625" y="4440238"/>
          <p14:tracePt t="66886" x="3341688" y="4430713"/>
          <p14:tracePt t="66900" x="3332163" y="4430713"/>
          <p14:tracePt t="66901" x="3308350" y="4414838"/>
          <p14:tracePt t="66916" x="3282950" y="4406900"/>
          <p14:tracePt t="66932" x="3249613" y="4397375"/>
          <p14:tracePt t="66949" x="3206750" y="4397375"/>
          <p14:tracePt t="66965" x="3165475" y="4373563"/>
          <p14:tracePt t="66982" x="3098800" y="4338638"/>
          <p14:tracePt t="66998" x="3014663" y="4314825"/>
          <p14:tracePt t="67015" x="2922588" y="4289425"/>
          <p14:tracePt t="67032" x="2838450" y="4279900"/>
          <p14:tracePt t="67048" x="2771775" y="4279900"/>
          <p14:tracePt t="67065" x="2738438" y="4279900"/>
          <p14:tracePt t="67082" x="2720975" y="4279900"/>
          <p14:tracePt t="67099" x="2695575" y="4279900"/>
          <p14:tracePt t="67101" x="2679700" y="4279900"/>
          <p14:tracePt t="67116" x="2620963" y="4289425"/>
          <p14:tracePt t="67132" x="2546350" y="4314825"/>
          <p14:tracePt t="67149" x="2487613" y="4330700"/>
          <p14:tracePt t="67166" x="2452688" y="4330700"/>
          <p14:tracePt t="67182" x="2436813" y="4330700"/>
          <p14:tracePt t="67198" x="2428875" y="4338638"/>
          <p14:tracePt t="67215" x="2395538" y="4348163"/>
          <p14:tracePt t="67232" x="2352675" y="4348163"/>
          <p14:tracePt t="67248" x="2327275" y="4364038"/>
          <p14:tracePt t="67265" x="2303463" y="4381500"/>
          <p14:tracePt t="67282" x="2278063" y="4389438"/>
          <p14:tracePt t="67299" x="2235200" y="4389438"/>
          <p14:tracePt t="67300" x="2193925" y="4397375"/>
          <p14:tracePt t="67316" x="2127250" y="4414838"/>
          <p14:tracePt t="67332" x="2051050" y="4422775"/>
          <p14:tracePt t="67349" x="2035175" y="4422775"/>
          <p14:tracePt t="67437" x="2025650" y="4422775"/>
          <p14:tracePt t="67485" x="2025650" y="4414838"/>
          <p14:tracePt t="67501" x="2017713" y="4406900"/>
          <p14:tracePt t="67509" x="2001838" y="4389438"/>
          <p14:tracePt t="67524" x="1992313" y="4381500"/>
          <p14:tracePt t="67532" x="1984375" y="4373563"/>
          <p14:tracePt t="67580" x="1984375" y="4364038"/>
          <p14:tracePt t="67597" x="1984375" y="4356100"/>
          <p14:tracePt t="67604" x="1984375" y="4330700"/>
          <p14:tracePt t="67615" x="2009775" y="4322763"/>
          <p14:tracePt t="67631" x="2068513" y="4289425"/>
          <p14:tracePt t="67648" x="2135188" y="4246563"/>
          <p14:tracePt t="67665" x="2193925" y="4230688"/>
          <p14:tracePt t="67681" x="2268538" y="4205288"/>
          <p14:tracePt t="67698" x="2352675" y="4205288"/>
          <p14:tracePt t="67715" x="2470150" y="4205288"/>
          <p14:tracePt t="67717" x="2536825" y="4205288"/>
          <p14:tracePt t="67732" x="2603500" y="4205288"/>
          <p14:tracePt t="67733" x="2654300" y="4205288"/>
          <p14:tracePt t="67748" x="2771775" y="4205288"/>
          <p14:tracePt t="67765" x="2871788" y="4205288"/>
          <p14:tracePt t="67781" x="2930525" y="4205288"/>
          <p14:tracePt t="67798" x="2989263" y="4205288"/>
          <p14:tracePt t="67815" x="3048000" y="4205288"/>
          <p14:tracePt t="67831" x="3114675" y="4205288"/>
          <p14:tracePt t="67848" x="3206750" y="4205288"/>
          <p14:tracePt t="67865" x="3308350" y="4230688"/>
          <p14:tracePt t="67881" x="3416300" y="4271963"/>
          <p14:tracePt t="67898" x="3492500" y="4314825"/>
          <p14:tracePt t="67915" x="3549650" y="4330700"/>
          <p14:tracePt t="67917" x="3584575" y="4348163"/>
          <p14:tracePt t="67931" x="3625850" y="4356100"/>
          <p14:tracePt t="67933" x="3676650" y="4373563"/>
          <p14:tracePt t="67948" x="3743325" y="4381500"/>
          <p14:tracePt t="67965" x="3792538" y="4406900"/>
          <p14:tracePt t="67981" x="3802063" y="4414838"/>
          <p14:tracePt t="68012" x="3810000" y="4414838"/>
          <p14:tracePt t="68028" x="3817938" y="4414838"/>
          <p14:tracePt t="68044" x="3827463" y="4414838"/>
          <p14:tracePt t="68052" x="3835400" y="4414838"/>
          <p14:tracePt t="68076" x="3851275" y="4414838"/>
          <p14:tracePt t="68108" x="3860800" y="4414838"/>
          <p14:tracePt t="68124" x="3868738" y="4414838"/>
          <p14:tracePt t="68148" x="3876675" y="4414838"/>
          <p14:tracePt t="68156" x="3884613" y="4414838"/>
          <p14:tracePt t="68165" x="3894138" y="4414838"/>
          <p14:tracePt t="68181" x="3919538" y="4414838"/>
          <p14:tracePt t="68198" x="3927475" y="4414838"/>
          <p14:tracePt t="68276" x="3927475" y="4406900"/>
          <p14:tracePt t="68285" x="3927475" y="4397375"/>
          <p14:tracePt t="68292" x="3927475" y="4389438"/>
          <p14:tracePt t="68308" x="3935413" y="4381500"/>
          <p14:tracePt t="68388" x="3935413" y="4364038"/>
          <p14:tracePt t="68502" x="3935413" y="4356100"/>
          <p14:tracePt t="68510" x="3935413" y="4348163"/>
          <p14:tracePt t="68524" x="3935413" y="4338638"/>
          <p14:tracePt t="68541" x="3927475" y="4338638"/>
          <p14:tracePt t="68557" x="3910013" y="4330700"/>
          <p14:tracePt t="68573" x="3910013" y="4322763"/>
          <p14:tracePt t="69156" x="3910013" y="4314825"/>
          <p14:tracePt t="69172" x="3910013" y="4297363"/>
          <p14:tracePt t="69180" x="3910013" y="4289425"/>
          <p14:tracePt t="69188" x="3910013" y="4279900"/>
          <p14:tracePt t="69204" x="3910013" y="4271963"/>
          <p14:tracePt t="69214" x="3910013" y="4264025"/>
          <p14:tracePt t="69268" x="3919538" y="4264025"/>
          <p14:tracePt t="69284" x="3927475" y="4264025"/>
          <p14:tracePt t="69398" x="3927475" y="4271963"/>
          <p14:tracePt t="69405" x="3935413" y="4271963"/>
          <p14:tracePt t="69790" x="3943350" y="4271963"/>
          <p14:tracePt t="69798" x="3952875" y="4271963"/>
          <p14:tracePt t="69814" x="3960813" y="4271963"/>
          <p14:tracePt t="69821" x="3968750" y="4271963"/>
          <p14:tracePt t="69837" x="3986213" y="4271963"/>
          <p14:tracePt t="70125" x="3976688" y="4271963"/>
          <p14:tracePt t="70141" x="3968750" y="4271963"/>
          <p14:tracePt t="71244" x="3960813" y="4271963"/>
          <p14:tracePt t="71260" x="3952875" y="4264025"/>
          <p14:tracePt t="71268" x="3943350" y="4264025"/>
          <p14:tracePt t="71429" x="3943350" y="4256088"/>
          <p14:tracePt t="71614" x="3943350" y="4246563"/>
          <p14:tracePt t="71630" x="3943350" y="4230688"/>
          <p14:tracePt t="71638" x="3943350" y="4222750"/>
          <p14:tracePt t="71648" x="3943350" y="4213225"/>
          <p14:tracePt t="71665" x="3943350" y="4205288"/>
          <p14:tracePt t="71681" x="3943350" y="4179888"/>
          <p14:tracePt t="71698" x="3943350" y="4164013"/>
          <p14:tracePt t="71715" x="3943350" y="4154488"/>
          <p14:tracePt t="71733" x="3943350" y="4146550"/>
          <p14:tracePt t="71748" x="3943350" y="4138613"/>
          <p14:tracePt t="71765" x="3943350" y="4121150"/>
          <p14:tracePt t="71782" x="3960813" y="4095750"/>
          <p14:tracePt t="71798" x="3986213" y="4071938"/>
          <p14:tracePt t="71815" x="3986213" y="4046538"/>
          <p14:tracePt t="71831" x="4002088" y="4037013"/>
          <p14:tracePt t="71848" x="4011613" y="4029075"/>
          <p14:tracePt t="72070" x="4011613" y="4037013"/>
          <p14:tracePt t="72078" x="4019550" y="4037013"/>
          <p14:tracePt t="72086" x="4019550" y="4054475"/>
          <p14:tracePt t="72102" x="4027488" y="4062413"/>
          <p14:tracePt t="72117" x="4035425" y="4071938"/>
          <p14:tracePt t="72133" x="4052888" y="4079875"/>
          <p14:tracePt t="72148" x="4070350" y="4087813"/>
          <p14:tracePt t="72165" x="4086225" y="4095750"/>
          <p14:tracePt t="72182" x="4103688" y="4105275"/>
          <p14:tracePt t="72198" x="4127500" y="4121150"/>
          <p14:tracePt t="72214" x="4137025" y="4138613"/>
          <p14:tracePt t="72276" x="4137025" y="4129088"/>
          <p14:tracePt t="73101" x="4137025" y="4138613"/>
          <p14:tracePt t="73110" x="4137025" y="4146550"/>
          <p14:tracePt t="73119" x="4137025" y="4164013"/>
          <p14:tracePt t="73133" x="4119563" y="4213225"/>
          <p14:tracePt t="73149" x="4103688" y="4256088"/>
          <p14:tracePt t="73165" x="4103688" y="4289425"/>
          <p14:tracePt t="73181" x="4103688" y="4305300"/>
          <p14:tracePt t="73198" x="4103688" y="4322763"/>
          <p14:tracePt t="73830" x="4103688" y="4314825"/>
          <p14:tracePt t="73838" x="4103688" y="4305300"/>
          <p14:tracePt t="73849" x="4103688" y="4297363"/>
          <p14:tracePt t="73865" x="4103688" y="4271963"/>
          <p14:tracePt t="73974" x="4086225" y="4264025"/>
          <p14:tracePt t="73982" x="4078288" y="4256088"/>
          <p14:tracePt t="73989" x="4070350" y="4256088"/>
          <p14:tracePt t="73999" x="4060825" y="4246563"/>
          <p14:tracePt t="74014" x="4002088" y="4246563"/>
          <p14:tracePt t="74030" x="3902075" y="4246563"/>
          <p14:tracePt t="74047" x="3700463" y="4271963"/>
          <p14:tracePt t="74064" x="3449638" y="4338638"/>
          <p14:tracePt t="74080" x="3190875" y="4440238"/>
          <p14:tracePt t="74097" x="3006725" y="4557713"/>
          <p14:tracePt t="74114" x="2897188" y="4624388"/>
          <p14:tracePt t="74131" x="2779713" y="4683125"/>
          <p14:tracePt t="74133" x="2730500" y="4708525"/>
          <p14:tracePt t="74147" x="2638425" y="4724400"/>
          <p14:tracePt t="74149" x="2536825" y="4741863"/>
          <p14:tracePt t="74164" x="2293938" y="4757738"/>
          <p14:tracePt t="74181" x="2068513" y="4757738"/>
          <p14:tracePt t="74197" x="1884363" y="4757738"/>
          <p14:tracePt t="74214" x="1800225" y="4757738"/>
          <p14:tracePt t="74230" x="1749425" y="4757738"/>
          <p14:tracePt t="74247" x="1733550" y="4757738"/>
          <p14:tracePt t="74264" x="1725613" y="4757738"/>
          <p14:tracePt t="74280" x="1708150" y="4749800"/>
          <p14:tracePt t="74297" x="1666875" y="4741863"/>
          <p14:tracePt t="74314" x="1608138" y="4741863"/>
          <p14:tracePt t="74331" x="1516063" y="4741863"/>
          <p14:tracePt t="74332" x="1482725" y="4741863"/>
          <p14:tracePt t="74347" x="1465263" y="4741863"/>
          <p14:tracePt t="74350" x="1449388" y="4741863"/>
          <p14:tracePt t="74380" x="1439863" y="4732338"/>
          <p14:tracePt t="74388" x="1439863" y="4716463"/>
          <p14:tracePt t="74397" x="1431925" y="4716463"/>
          <p14:tracePt t="74414" x="1414463" y="4708525"/>
          <p14:tracePt t="74430" x="1414463" y="4691063"/>
          <p14:tracePt t="74447" x="1414463" y="4657725"/>
          <p14:tracePt t="74464" x="1414463" y="4606925"/>
          <p14:tracePt t="74480" x="1414463" y="4557713"/>
          <p14:tracePt t="74497" x="1431925" y="4514850"/>
          <p14:tracePt t="74514" x="1439863" y="4481513"/>
          <p14:tracePt t="74530" x="1449388" y="4481513"/>
          <p14:tracePt t="74582" x="1439863" y="4481513"/>
          <p14:tracePt t="74599" x="1431925" y="4481513"/>
          <p14:tracePt t="74621" x="1423988" y="4489450"/>
          <p14:tracePt t="74637" x="1406525" y="4506913"/>
          <p14:tracePt t="74647" x="1398588" y="4514850"/>
          <p14:tracePt t="74655" x="1390650" y="4524375"/>
          <p14:tracePt t="74666" x="1357313" y="4532313"/>
          <p14:tracePt t="74680" x="1314450" y="4565650"/>
          <p14:tracePt t="74697" x="1263650" y="4606925"/>
          <p14:tracePt t="74714" x="1206500" y="4616450"/>
          <p14:tracePt t="74731" x="1181100" y="4624388"/>
          <p14:tracePt t="74733" x="1181100" y="4632325"/>
          <p14:tracePt t="74747" x="1163638" y="4632325"/>
          <p14:tracePt t="74750" x="1155700" y="4632325"/>
          <p14:tracePt t="74764" x="1147763" y="4632325"/>
          <p14:tracePt t="74781" x="1130300" y="4632325"/>
          <p14:tracePt t="74797" x="1096963" y="4624388"/>
          <p14:tracePt t="74814" x="1055688" y="4624388"/>
          <p14:tracePt t="74830" x="1004888" y="4624388"/>
          <p14:tracePt t="74847" x="946150" y="4616450"/>
          <p14:tracePt t="74864" x="887413" y="4598988"/>
          <p14:tracePt t="74880" x="812800" y="4591050"/>
          <p14:tracePt t="74897" x="754063" y="4573588"/>
          <p14:tracePt t="74914" x="677863" y="4565650"/>
          <p14:tracePt t="74931" x="652463" y="4565650"/>
          <p14:tracePt t="74947" x="644525" y="4565650"/>
          <p14:tracePt t="74964" x="628650" y="4565650"/>
          <p14:tracePt t="74980" x="611188" y="4573588"/>
          <p14:tracePt t="74997" x="595313" y="4591050"/>
          <p14:tracePt t="75014" x="577850" y="4598988"/>
          <p14:tracePt t="75030" x="560388" y="4606925"/>
          <p14:tracePt t="75047" x="544513" y="4624388"/>
          <p14:tracePt t="75064" x="501650" y="4657725"/>
          <p14:tracePt t="75080" x="452438" y="4691063"/>
          <p14:tracePt t="75097" x="434975" y="4708525"/>
          <p14:tracePt t="75114" x="409575" y="4741863"/>
          <p14:tracePt t="75130" x="393700" y="4757738"/>
          <p14:tracePt t="75147" x="385763" y="4775200"/>
          <p14:tracePt t="75164" x="385763" y="4783138"/>
          <p14:tracePt t="75180" x="385763" y="4800600"/>
          <p14:tracePt t="75197" x="385763" y="4816475"/>
          <p14:tracePt t="75214" x="401638" y="4833938"/>
          <p14:tracePt t="75230" x="452438" y="4892675"/>
          <p14:tracePt t="75247" x="544513" y="4967288"/>
          <p14:tracePt t="75264" x="661988" y="5059363"/>
          <p14:tracePt t="75280" x="736600" y="5110163"/>
          <p14:tracePt t="75373" x="1230313" y="5118100"/>
          <p14:tracePt t="75380" x="1273175" y="5092700"/>
          <p14:tracePt t="75397" x="1347788" y="5043488"/>
          <p14:tracePt t="75414" x="1439863" y="5000625"/>
          <p14:tracePt t="75430" x="1524000" y="4975225"/>
          <p14:tracePt t="75447" x="1598613" y="4967288"/>
          <p14:tracePt t="75464" x="1616075" y="4967288"/>
          <p14:tracePt t="75480" x="1624013" y="4959350"/>
          <p14:tracePt t="75508" x="1633538" y="4959350"/>
          <p14:tracePt t="75524" x="1649413" y="4959350"/>
          <p14:tracePt t="75532" x="1657350" y="4959350"/>
          <p14:tracePt t="75548" x="1666875" y="4959350"/>
          <p14:tracePt t="75604" x="1674813" y="4959350"/>
          <p14:tracePt t="75679" x="1674813" y="4967288"/>
          <p14:tracePt t="75685" x="1666875" y="4967288"/>
          <p14:tracePt t="75699" x="1649413" y="4984750"/>
          <p14:tracePt t="75704" x="1633538" y="5000625"/>
          <p14:tracePt t="75717" x="1608138" y="5010150"/>
          <p14:tracePt t="75731" x="1598613" y="5018088"/>
          <p14:tracePt t="75734" x="1590675" y="5018088"/>
          <p14:tracePt t="75748" x="1574800" y="5018088"/>
          <p14:tracePt t="75750" x="1565275" y="5018088"/>
          <p14:tracePt t="75765" x="1531938" y="5018088"/>
          <p14:tracePt t="75781" x="1473200" y="5018088"/>
          <p14:tracePt t="75798" x="1414463" y="5018088"/>
          <p14:tracePt t="75814" x="1357313" y="5018088"/>
          <p14:tracePt t="75831" x="1306513" y="5018088"/>
          <p14:tracePt t="75847" x="1255713" y="5018088"/>
          <p14:tracePt t="75864" x="1206500" y="5018088"/>
          <p14:tracePt t="75881" x="1114425" y="5018088"/>
          <p14:tracePt t="75897" x="1030288" y="5018088"/>
          <p14:tracePt t="75915" x="971550" y="5018088"/>
          <p14:tracePt t="75917" x="954088" y="5018088"/>
          <p14:tracePt t="75931" x="946150" y="5018088"/>
          <p14:tracePt t="75933" x="946150" y="5000625"/>
          <p14:tracePt t="75949" x="928688" y="4992688"/>
          <p14:tracePt t="75965" x="920750" y="4975225"/>
          <p14:tracePt t="75981" x="912813" y="4941888"/>
          <p14:tracePt t="75998" x="904875" y="4926013"/>
          <p14:tracePt t="76014" x="904875" y="4918075"/>
          <p14:tracePt t="76031" x="904875" y="4900613"/>
          <p14:tracePt t="76108" x="912813" y="4900613"/>
          <p14:tracePt t="76150" x="920750" y="4900613"/>
          <p14:tracePt t="76158" x="938213" y="4900613"/>
          <p14:tracePt t="76166" x="954088" y="4900613"/>
          <p14:tracePt t="76181" x="1030288" y="4900613"/>
          <p14:tracePt t="76197" x="1089025" y="4900613"/>
          <p14:tracePt t="76214" x="1138238" y="4900613"/>
          <p14:tracePt t="76230" x="1181100" y="4900613"/>
          <p14:tracePt t="76247" x="1214438" y="4900613"/>
          <p14:tracePt t="76264" x="1255713" y="4900613"/>
          <p14:tracePt t="76281" x="1298575" y="4900613"/>
          <p14:tracePt t="76297" x="1331913" y="4900613"/>
          <p14:tracePt t="76314" x="1365250" y="4900613"/>
          <p14:tracePt t="76331" x="1381125" y="4900613"/>
          <p14:tracePt t="76333" x="1390650" y="4900613"/>
          <p14:tracePt t="76414" x="1390650" y="4908550"/>
          <p14:tracePt t="76430" x="1390650" y="4918075"/>
          <p14:tracePt t="76542" x="1398588" y="4933950"/>
          <p14:tracePt t="76678" x="1406525" y="4933950"/>
          <p14:tracePt t="76686" x="1414463" y="4933950"/>
          <p14:tracePt t="76699" x="1431925" y="4926013"/>
          <p14:tracePt t="76701" x="1439863" y="4926013"/>
          <p14:tracePt t="76717" x="1449388" y="4926013"/>
          <p14:tracePt t="76731" x="1457325" y="4926013"/>
          <p14:tracePt t="76748" x="1465263" y="4926013"/>
          <p14:tracePt t="76780" x="1473200" y="4926013"/>
          <p14:tracePt t="76788" x="1482725" y="4926013"/>
          <p14:tracePt t="76798" x="1498600" y="4926013"/>
          <p14:tracePt t="76814" x="1506538" y="4926013"/>
          <p14:tracePt t="76831" x="1516063" y="4926013"/>
          <p14:tracePt t="76861" x="1524000" y="4926013"/>
          <p14:tracePt t="76876" x="1531938" y="4926013"/>
          <p14:tracePt t="76885" x="1541463" y="4926013"/>
          <p14:tracePt t="76901" x="1549400" y="4926013"/>
          <p14:tracePt t="77070" x="1565275" y="4926013"/>
          <p14:tracePt t="77077" x="1574800" y="4926013"/>
          <p14:tracePt t="77094" x="1582738" y="4926013"/>
          <p14:tracePt t="77108" x="1590675" y="4926013"/>
          <p14:tracePt t="77124" x="1598613" y="4933950"/>
          <p14:tracePt t="77140" x="1608138" y="4933950"/>
          <p14:tracePt t="77156" x="1616075" y="4933950"/>
          <p14:tracePt t="77180" x="1608138" y="4933950"/>
          <p14:tracePt t="77189" x="1598613" y="4941888"/>
          <p14:tracePt t="77197" x="1590675" y="4941888"/>
          <p14:tracePt t="77217" x="1549400" y="4951413"/>
          <p14:tracePt t="77230" x="1516063" y="4951413"/>
          <p14:tracePt t="77758" x="1516063" y="4959350"/>
          <p14:tracePt t="77773" x="1516063" y="4967288"/>
          <p14:tracePt t="77782" x="1516063" y="4975225"/>
          <p14:tracePt t="77789" x="1516063" y="4992688"/>
          <p14:tracePt t="77797" x="1524000" y="5000625"/>
          <p14:tracePt t="77814" x="1524000" y="5018088"/>
          <p14:tracePt t="77830" x="1524000" y="5033963"/>
          <p14:tracePt t="77847" x="1524000" y="5043488"/>
          <p14:tracePt t="77864" x="1531938" y="5059363"/>
          <p14:tracePt t="77880" x="1549400" y="5059363"/>
          <p14:tracePt t="77897" x="1557338" y="5068888"/>
          <p14:tracePt t="78909" x="1565275" y="5068888"/>
          <p14:tracePt t="78918" x="1574800" y="5051425"/>
          <p14:tracePt t="78933" x="1598613" y="5043488"/>
          <p14:tracePt t="78935" x="1633538" y="5010150"/>
          <p14:tracePt t="78949" x="1766888" y="4824413"/>
          <p14:tracePt t="78964" x="1858963" y="4683125"/>
          <p14:tracePt t="78965" x="2009775" y="4514850"/>
          <p14:tracePt t="78980" x="2428875" y="4029075"/>
          <p14:tracePt t="78997" x="3157538" y="3384550"/>
          <p14:tracePt t="79013" x="4137025" y="2579688"/>
          <p14:tracePt t="79030" x="4948238" y="1708150"/>
          <p14:tracePt t="79047" x="5686425" y="736600"/>
          <p14:tracePt t="80017" x="4848225" y="644525"/>
          <p14:tracePt t="80017" x="4914900" y="1047750"/>
          <p14:tracePt t="80017" x="5040313" y="1416050"/>
          <p14:tracePt t="80017" x="5249863" y="1809750"/>
          <p14:tracePt t="80017" x="5467350" y="2211388"/>
          <p14:tracePt t="80017" x="5727700" y="2579688"/>
          <p14:tracePt t="80017" x="6045200" y="2924175"/>
          <p14:tracePt t="80017" x="6364288" y="3267075"/>
          <p14:tracePt t="80017" x="6707188" y="3619500"/>
          <p14:tracePt t="80017" x="7210425" y="4164013"/>
          <p14:tracePt t="80017" x="7427913" y="4430713"/>
          <p14:tracePt t="80017" x="7510463" y="4591050"/>
          <p14:tracePt t="80017" x="7519988" y="4632325"/>
          <p14:tracePt t="80017" x="7527925" y="4649788"/>
          <p14:tracePt t="80017" x="7527925" y="4657725"/>
          <p14:tracePt t="80017" x="7519988" y="4673600"/>
          <p14:tracePt t="80017" x="7494588" y="4683125"/>
          <p14:tracePt t="80017" x="7453313" y="4683125"/>
          <p14:tracePt t="80017" x="7418388" y="4683125"/>
          <p14:tracePt t="80017" x="7385050" y="4691063"/>
          <p14:tracePt t="80017" x="7302500" y="4691063"/>
          <p14:tracePt t="80017" x="7226300" y="4691063"/>
          <p14:tracePt t="80017" x="7175500" y="4708525"/>
          <p14:tracePt t="80017" x="7126288" y="4708525"/>
          <p14:tracePt t="80017" x="7092950" y="4716463"/>
          <p14:tracePt t="80017" x="7034213" y="4716463"/>
          <p14:tracePt t="80017" x="7000875" y="4716463"/>
          <p14:tracePt t="80017" x="6975475" y="4716463"/>
          <p14:tracePt t="80017" x="6967538" y="4716463"/>
          <p14:tracePt t="80017" x="6958013" y="4708525"/>
          <p14:tracePt t="80017" x="6958013" y="4649788"/>
          <p14:tracePt t="80017" x="6958013" y="4548188"/>
          <p14:tracePt t="80017" x="6975475" y="4406900"/>
          <p14:tracePt t="80017" x="7034213" y="4230688"/>
          <p14:tracePt t="80017" x="7083425" y="3995738"/>
          <p14:tracePt t="80017" x="7118350" y="3727450"/>
          <p14:tracePt t="80017" x="7142163" y="3568700"/>
          <p14:tracePt t="80017" x="7142163" y="3392488"/>
          <p14:tracePt t="80017" x="7142163" y="3208338"/>
          <p14:tracePt t="80017" x="7075488" y="2781300"/>
          <p14:tracePt t="80017" x="6824663" y="2178050"/>
          <p14:tracePt t="80017" x="6413500" y="1265238"/>
          <p14:tracePt t="80017" x="6088063" y="376238"/>
          <p14:tracePt t="80017" x="4738688" y="158750"/>
          <p14:tracePt t="80017" x="4646613" y="360363"/>
          <p14:tracePt t="80017" x="4521200" y="712788"/>
          <p14:tracePt t="80017" x="4462463" y="1114425"/>
          <p14:tracePt t="80017" x="4462463" y="1533525"/>
          <p14:tracePt t="80017" x="4497388" y="1985963"/>
          <p14:tracePt t="80017" x="4513263" y="2403475"/>
          <p14:tracePt t="80017" x="4429125" y="2832100"/>
          <p14:tracePt t="80017" x="4278313" y="3249613"/>
          <p14:tracePt t="80017" x="4152900" y="3527425"/>
          <p14:tracePt t="80017" x="4086225" y="3744913"/>
          <p14:tracePt t="80017" x="4060825" y="3911600"/>
          <p14:tracePt t="80017" x="4011613" y="4062413"/>
          <p14:tracePt t="80017" x="3994150" y="4129088"/>
          <p14:tracePt t="80017" x="3968750" y="4187825"/>
          <p14:tracePt t="80017" x="3943350" y="4238625"/>
          <p14:tracePt t="80017" x="3851275" y="4381500"/>
          <p14:tracePt t="80017" x="3759200" y="4514850"/>
          <p14:tracePt t="80017" x="3651250" y="4673600"/>
          <p14:tracePt t="80017" x="3549650" y="4775200"/>
          <p14:tracePt t="80017" x="3449638" y="4875213"/>
          <p14:tracePt t="80017" x="3349625" y="4992688"/>
          <p14:tracePt t="80017" x="3273425" y="5110163"/>
          <p14:tracePt t="80017" x="1449388" y="4975225"/>
          <p14:tracePt t="80017" x="1541463" y="4849813"/>
          <p14:tracePt t="80017" x="1649413" y="4708525"/>
          <p14:tracePt t="80017" x="1866900" y="4356100"/>
          <p14:tracePt t="80017" x="2201863" y="3819525"/>
          <p14:tracePt t="80017" x="2360613" y="3517900"/>
          <p14:tracePt t="80017" x="2503488" y="3216275"/>
          <p14:tracePt t="80017" x="2646363" y="2881313"/>
          <p14:tracePt t="80017" x="2754313" y="2589213"/>
          <p14:tracePt t="80017" x="2855913" y="2228850"/>
          <p14:tracePt t="80017" x="3073400" y="1533525"/>
          <p14:tracePt t="80017" x="3257550" y="1038225"/>
          <p14:tracePt t="80017" x="3400425" y="695325"/>
          <p14:tracePt t="80017" x="3508375" y="434975"/>
          <p14:tracePt t="80017" x="3525838" y="225425"/>
          <p14:tracePt t="80017" x="3541713" y="666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678300" y="601975"/>
            <a:ext cx="32832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4600">
                <a:solidFill>
                  <a:schemeClr val="lt2"/>
                </a:solidFill>
              </a:rPr>
              <a:t>Cambio de base</a:t>
            </a:r>
            <a:endParaRPr sz="4600">
              <a:solidFill>
                <a:schemeClr val="lt2"/>
              </a:solidFill>
            </a:endParaRPr>
          </a:p>
        </p:txBody>
      </p:sp>
      <p:sp>
        <p:nvSpPr>
          <p:cNvPr id="130" name="Google Shape;130;p23"/>
          <p:cNvSpPr txBox="1">
            <a:spLocks noGrp="1"/>
          </p:cNvSpPr>
          <p:nvPr>
            <p:ph type="body" idx="1"/>
          </p:nvPr>
        </p:nvSpPr>
        <p:spPr>
          <a:xfrm>
            <a:off x="576450" y="1240875"/>
            <a:ext cx="7991100" cy="3453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s-419" sz="2501"/>
              <a:t>Para conocer la representación de un número entero escrito en base 10 en base 2 hay que realiza el siguiente algoritmo.</a:t>
            </a:r>
            <a:endParaRPr sz="2501"/>
          </a:p>
          <a:p>
            <a:pPr marL="457200" lvl="0" indent="-351703" algn="l" rtl="0">
              <a:spcBef>
                <a:spcPts val="1200"/>
              </a:spcBef>
              <a:spcAft>
                <a:spcPts val="0"/>
              </a:spcAft>
              <a:buSzPct val="100000"/>
              <a:buAutoNum type="arabicPeriod"/>
            </a:pPr>
            <a:r>
              <a:rPr lang="es-419" sz="2501"/>
              <a:t>Divide el número decimal por 2, registra el cociente y el residuo.</a:t>
            </a:r>
            <a:endParaRPr sz="2501"/>
          </a:p>
          <a:p>
            <a:pPr marL="457200" lvl="0" indent="-351703" algn="l" rtl="0">
              <a:spcBef>
                <a:spcPts val="0"/>
              </a:spcBef>
              <a:spcAft>
                <a:spcPts val="0"/>
              </a:spcAft>
              <a:buSzPct val="100000"/>
              <a:buAutoNum type="arabicPeriod"/>
            </a:pPr>
            <a:r>
              <a:rPr lang="es-419" sz="2501"/>
              <a:t>Toma el cociente obtenido en el paso anterior y divídelo nuevamente por 2, registra el nuevo cociente y residuo.</a:t>
            </a:r>
            <a:endParaRPr sz="2501"/>
          </a:p>
          <a:p>
            <a:pPr marL="457200" lvl="0" indent="-351703" algn="l" rtl="0">
              <a:spcBef>
                <a:spcPts val="0"/>
              </a:spcBef>
              <a:spcAft>
                <a:spcPts val="0"/>
              </a:spcAft>
              <a:buSzPct val="100000"/>
              <a:buAutoNum type="arabicPeriod"/>
            </a:pPr>
            <a:r>
              <a:rPr lang="es-419" sz="2501"/>
              <a:t>Continúa dividiendo el último cociente obtenido hasta que el cociente sea 0.</a:t>
            </a:r>
            <a:endParaRPr sz="2501"/>
          </a:p>
          <a:p>
            <a:pPr marL="457200" lvl="0" indent="-351703" algn="l" rtl="0">
              <a:spcBef>
                <a:spcPts val="0"/>
              </a:spcBef>
              <a:spcAft>
                <a:spcPts val="0"/>
              </a:spcAft>
              <a:buSzPct val="100000"/>
              <a:buAutoNum type="arabicPeriod"/>
            </a:pPr>
            <a:r>
              <a:rPr lang="es-419" sz="2501"/>
              <a:t>La secuencia de residuos que has registrado, leída de abajo hacia arriba, es el número binario equivalente al número decimal inicial.</a:t>
            </a:r>
            <a:endParaRPr sz="2501"/>
          </a:p>
          <a:p>
            <a:pPr marL="0" lvl="0" indent="0" algn="l" rtl="0">
              <a:spcBef>
                <a:spcPts val="1200"/>
              </a:spcBef>
              <a:spcAft>
                <a:spcPts val="1200"/>
              </a:spcAft>
              <a:buNone/>
            </a:pPr>
            <a:endParaRPr/>
          </a:p>
        </p:txBody>
      </p:sp>
      <p:pic>
        <p:nvPicPr>
          <p:cNvPr id="52" name="Audio 51">
            <a:hlinkClick r:id="" action="ppaction://media"/>
            <a:extLst>
              <a:ext uri="{FF2B5EF4-FFF2-40B4-BE49-F238E27FC236}">
                <a16:creationId xmlns:a16="http://schemas.microsoft.com/office/drawing/2014/main" id="{4A43A514-39EA-68E8-0672-BA3F706485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1683"/>
    </mc:Choice>
    <mc:Fallback>
      <p:transition spd="slow" advTm="41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extLst>
    <p:ext uri="{3A86A75C-4F4B-4683-9AE1-C65F6400EC91}">
      <p14:laserTraceLst xmlns:p14="http://schemas.microsoft.com/office/powerpoint/2010/main">
        <p14:tracePtLst>
          <p14:tracePt t="1410" x="3968750" y="1825625"/>
          <p14:tracePt t="2003" x="3968750" y="1835150"/>
          <p14:tracePt t="2019" x="3968750" y="1843088"/>
          <p14:tracePt t="2292" x="3968750" y="1825625"/>
          <p14:tracePt t="3129" x="3968750" y="1835150"/>
          <p14:tracePt t="3145" x="3968750" y="1843088"/>
          <p14:tracePt t="3153" x="3968750" y="1851025"/>
          <p14:tracePt t="3161" x="3968750" y="1858963"/>
          <p14:tracePt t="3176" x="3968750" y="1868488"/>
          <p14:tracePt t="3178" x="3968750" y="1876425"/>
          <p14:tracePt t="3193" x="3976688" y="1901825"/>
          <p14:tracePt t="3210" x="3986213" y="1917700"/>
          <p14:tracePt t="3226" x="3994150" y="1927225"/>
          <p14:tracePt t="3257" x="4002088" y="1935163"/>
          <p14:tracePt t="3265" x="4002088" y="1943100"/>
          <p14:tracePt t="3276" x="4019550" y="1952625"/>
          <p14:tracePt t="3491" x="4019550" y="1943100"/>
          <p14:tracePt t="3506" x="4027488" y="1943100"/>
          <p14:tracePt t="3563" x="4035425" y="1943100"/>
          <p14:tracePt t="3578" x="4044950" y="1943100"/>
          <p14:tracePt t="3627" x="4052888" y="1943100"/>
          <p14:tracePt t="3634" x="4060825" y="1943100"/>
          <p14:tracePt t="3650" x="4070350" y="1943100"/>
          <p14:tracePt t="3673" x="4086225" y="1943100"/>
          <p14:tracePt t="4266" x="4094163" y="1943100"/>
          <p14:tracePt t="4276" x="4103688" y="1943100"/>
          <p14:tracePt t="4284" x="4119563" y="1943100"/>
          <p14:tracePt t="4294" x="4127500" y="1943100"/>
          <p14:tracePt t="4309" x="4144963" y="1943100"/>
          <p14:tracePt t="4811" x="4144963" y="1935163"/>
          <p14:tracePt t="5042" x="4137025" y="1935163"/>
          <p14:tracePt t="5059" x="4127500" y="1935163"/>
          <p14:tracePt t="5066" x="4119563" y="1935163"/>
          <p14:tracePt t="5097" x="4119563" y="1927225"/>
          <p14:tracePt t="5113" x="4119563" y="1917700"/>
          <p14:tracePt t="5121" x="4111625" y="1909763"/>
          <p14:tracePt t="5129" x="4111625" y="1884363"/>
          <p14:tracePt t="5143" x="4111625" y="1868488"/>
          <p14:tracePt t="5160" x="4103688" y="1843088"/>
          <p14:tracePt t="5162" x="4103688" y="1835150"/>
          <p14:tracePt t="5482" x="4103688" y="1843088"/>
          <p14:tracePt t="5497" x="4103688" y="1858963"/>
          <p14:tracePt t="5529" x="4103688" y="1868488"/>
          <p14:tracePt t="5537" x="4103688" y="1876425"/>
          <p14:tracePt t="5553" x="4103688" y="1884363"/>
          <p14:tracePt t="5626" x="4094163" y="1893888"/>
          <p14:tracePt t="5634" x="4094163" y="1917700"/>
          <p14:tracePt t="5644" x="4078288" y="1935163"/>
          <p14:tracePt t="5660" x="4078288" y="1968500"/>
          <p14:tracePt t="5676" x="4078288" y="1976438"/>
          <p14:tracePt t="5693" x="4078288" y="1985963"/>
          <p14:tracePt t="7011" x="4078288" y="1976438"/>
          <p14:tracePt t="7018" x="4078288" y="1968500"/>
          <p14:tracePt t="7027" x="4078288" y="1943100"/>
          <p14:tracePt t="7042" x="4094163" y="1917700"/>
          <p14:tracePt t="7059" x="4103688" y="1909763"/>
          <p14:tracePt t="7978" x="4103688" y="1917700"/>
          <p14:tracePt t="8138" x="4103688" y="1909763"/>
          <p14:tracePt t="8291" x="4111625" y="1909763"/>
          <p14:tracePt t="8298" x="4119563" y="1909763"/>
          <p14:tracePt t="8311" x="4152900" y="1909763"/>
          <p14:tracePt t="8328" x="4195763" y="1893888"/>
          <p14:tracePt t="8330" x="4203700" y="1884363"/>
          <p14:tracePt t="8344" x="4211638" y="1876425"/>
          <p14:tracePt t="8359" x="4229100" y="1876425"/>
          <p14:tracePt t="8362" x="4229100" y="1868488"/>
          <p14:tracePt t="8466" x="4219575" y="1868488"/>
          <p14:tracePt t="8483" x="4211638" y="1876425"/>
          <p14:tracePt t="8498" x="4195763" y="1901825"/>
          <p14:tracePt t="8507" x="4170363" y="1901825"/>
          <p14:tracePt t="8513" x="4144963" y="1909763"/>
          <p14:tracePt t="8526" x="4127500" y="1935163"/>
          <p14:tracePt t="8542" x="4094163" y="1952625"/>
          <p14:tracePt t="8559" x="4070350" y="1968500"/>
          <p14:tracePt t="8617" x="4060825" y="1968500"/>
          <p14:tracePt t="8633" x="4052888" y="1976438"/>
          <p14:tracePt t="8641" x="4044950" y="1976438"/>
          <p14:tracePt t="8649" x="4035425" y="1976438"/>
          <p14:tracePt t="8659" x="4019550" y="1976438"/>
          <p14:tracePt t="8676" x="3968750" y="1976438"/>
          <p14:tracePt t="8692" x="3943350" y="1976438"/>
          <p14:tracePt t="8712" x="3910013" y="1976438"/>
          <p14:tracePt t="8714" x="3894138" y="1976438"/>
          <p14:tracePt t="8725" x="3884613" y="1976438"/>
          <p14:tracePt t="8742" x="3851275" y="1976438"/>
          <p14:tracePt t="8759" x="3835400" y="1976438"/>
          <p14:tracePt t="8762" x="3827463" y="1976438"/>
          <p14:tracePt t="8777" x="3810000" y="1976438"/>
          <p14:tracePt t="8962" x="3817938" y="1976438"/>
          <p14:tracePt t="8978" x="3827463" y="1976438"/>
          <p14:tracePt t="9003" x="3835400" y="1976438"/>
          <p14:tracePt t="9034" x="3843338" y="1976438"/>
          <p14:tracePt t="9051" x="3851275" y="1976438"/>
          <p14:tracePt t="9130" x="3860800" y="1976438"/>
          <p14:tracePt t="9138" x="3868738" y="1976438"/>
          <p14:tracePt t="9146" x="3884613" y="1976438"/>
          <p14:tracePt t="9159" x="3902075" y="1976438"/>
          <p14:tracePt t="9161" x="3910013" y="1976438"/>
          <p14:tracePt t="9176" x="3919538" y="1976438"/>
          <p14:tracePt t="11449" x="3910013" y="1976438"/>
          <p14:tracePt t="11457" x="3902075" y="1976438"/>
          <p14:tracePt t="11521" x="3902075" y="1960563"/>
          <p14:tracePt t="11529" x="3902075" y="1952625"/>
          <p14:tracePt t="11545" x="3902075" y="1943100"/>
          <p14:tracePt t="11649" x="3902075" y="1935163"/>
          <p14:tracePt t="11665" x="3902075" y="1927225"/>
          <p14:tracePt t="11827" x="3902075" y="1935163"/>
          <p14:tracePt t="11834" x="3902075" y="1943100"/>
          <p14:tracePt t="11851" x="3902075" y="1952625"/>
          <p14:tracePt t="11861" x="3902075" y="1968500"/>
          <p14:tracePt t="11953" x="3910013" y="1976438"/>
          <p14:tracePt t="11961" x="3935413" y="1985963"/>
          <p14:tracePt t="11969" x="3943350" y="1993900"/>
          <p14:tracePt t="11977" x="3952875" y="1993900"/>
          <p14:tracePt t="11993" x="3952875" y="2001838"/>
          <p14:tracePt t="12009" x="3968750" y="2009775"/>
          <p14:tracePt t="12025" x="3976688" y="2019300"/>
          <p14:tracePt t="12049" x="3986213" y="2019300"/>
          <p14:tracePt t="12065" x="4002088" y="2035175"/>
          <p14:tracePt t="12075" x="4002088" y="2044700"/>
          <p14:tracePt t="12092" x="4002088" y="2052638"/>
          <p14:tracePt t="12282" x="4002088" y="2044700"/>
          <p14:tracePt t="12330" x="4002088" y="2027238"/>
          <p14:tracePt t="12426" x="4002088" y="2019300"/>
          <p14:tracePt t="12443" x="4002088" y="2009775"/>
          <p14:tracePt t="12867" x="4002088" y="2001838"/>
          <p14:tracePt t="12891" x="4002088" y="1993900"/>
          <p14:tracePt t="12907" x="4002088" y="1985963"/>
          <p14:tracePt t="13202" x="4011613" y="1985963"/>
          <p14:tracePt t="13218" x="4019550" y="1993900"/>
          <p14:tracePt t="13226" x="4027488" y="1993900"/>
          <p14:tracePt t="13234" x="4027488" y="2001838"/>
          <p14:tracePt t="13323" x="4035425" y="2001838"/>
          <p14:tracePt t="13338" x="4044950" y="2001838"/>
          <p14:tracePt t="13346" x="4052888" y="2001838"/>
          <p14:tracePt t="13403" x="4052888" y="2009775"/>
          <p14:tracePt t="13419" x="4052888" y="2019300"/>
          <p14:tracePt t="13787" x="4070350" y="2019300"/>
          <p14:tracePt t="13796" x="4111625" y="2044700"/>
          <p14:tracePt t="13811" x="4270375" y="2119313"/>
          <p14:tracePt t="13825" x="4497388" y="2170113"/>
          <p14:tracePt t="13842" x="4705350" y="2185988"/>
          <p14:tracePt t="13858" x="4814888" y="2203450"/>
          <p14:tracePt t="13875" x="4881563" y="2203450"/>
          <p14:tracePt t="13892" x="4957763" y="2219325"/>
          <p14:tracePt t="13908" x="4973638" y="2228850"/>
          <p14:tracePt t="14010" x="4991100" y="2228850"/>
          <p14:tracePt t="14026" x="4999038" y="2228850"/>
          <p14:tracePt t="14034" x="5006975" y="2228850"/>
          <p14:tracePt t="14210" x="5006975" y="2236788"/>
          <p14:tracePt t="14243" x="5006975" y="2244725"/>
          <p14:tracePt t="14260" x="5006975" y="2252663"/>
          <p14:tracePt t="14282" x="5016500" y="2252663"/>
          <p14:tracePt t="14298" x="5006975" y="2244725"/>
          <p14:tracePt t="14306" x="4973638" y="2219325"/>
          <p14:tracePt t="14313" x="4932363" y="2170113"/>
          <p14:tracePt t="14325" x="4881563" y="2085975"/>
          <p14:tracePt t="14341" x="4840288" y="1976438"/>
          <p14:tracePt t="14358" x="4840288" y="1909763"/>
          <p14:tracePt t="14375" x="4889500" y="1835150"/>
          <p14:tracePt t="14392" x="4973638" y="1751013"/>
          <p14:tracePt t="14393" x="5032375" y="1692275"/>
          <p14:tracePt t="14408" x="5091113" y="1633538"/>
          <p14:tracePt t="14409" x="5149850" y="1574800"/>
          <p14:tracePt t="14425" x="5259388" y="1457325"/>
          <p14:tracePt t="14441" x="5326063" y="1357313"/>
          <p14:tracePt t="14458" x="5400675" y="1281113"/>
          <p14:tracePt t="14474" x="5500688" y="1198563"/>
          <p14:tracePt t="14491" x="5643563" y="1155700"/>
          <p14:tracePt t="14508" x="5835650" y="1106488"/>
          <p14:tracePt t="14525" x="5937250" y="1089025"/>
          <p14:tracePt t="14541" x="6011863" y="1096963"/>
          <p14:tracePt t="14558" x="6029325" y="1114425"/>
          <p14:tracePt t="14574" x="6037263" y="1130300"/>
          <p14:tracePt t="14592" x="6054725" y="1163638"/>
          <p14:tracePt t="14593" x="6062663" y="1189038"/>
          <p14:tracePt t="14608" x="6070600" y="1222375"/>
          <p14:tracePt t="14609" x="6088063" y="1247775"/>
          <p14:tracePt t="14625" x="6103938" y="1281113"/>
          <p14:tracePt t="14641" x="6137275" y="1323975"/>
          <p14:tracePt t="14658" x="6162675" y="1382713"/>
          <p14:tracePt t="14674" x="6188075" y="1457325"/>
          <p14:tracePt t="14691" x="6205538" y="1541463"/>
          <p14:tracePt t="14708" x="6213475" y="1616075"/>
          <p14:tracePt t="14725" x="6238875" y="1674813"/>
          <p14:tracePt t="14741" x="6254750" y="1708150"/>
          <p14:tracePt t="14758" x="6288088" y="1743075"/>
          <p14:tracePt t="14774" x="6297613" y="1784350"/>
          <p14:tracePt t="14792" x="6313488" y="1851025"/>
          <p14:tracePt t="14794" x="6313488" y="1893888"/>
          <p14:tracePt t="14808" x="6313488" y="1927225"/>
          <p14:tracePt t="14810" x="6321425" y="1952625"/>
          <p14:tracePt t="14825" x="6330950" y="1976438"/>
          <p14:tracePt t="14841" x="6330950" y="2001838"/>
          <p14:tracePt t="14897" x="6330950" y="1993900"/>
          <p14:tracePt t="15059" x="6330950" y="1985963"/>
          <p14:tracePt t="15078" x="6330950" y="1976438"/>
          <p14:tracePt t="15106" x="6346825" y="1976438"/>
          <p14:tracePt t="15402" x="6346825" y="1985963"/>
          <p14:tracePt t="15410" x="6346825" y="2009775"/>
          <p14:tracePt t="15418" x="6346825" y="2019300"/>
          <p14:tracePt t="15427" x="6346825" y="2035175"/>
          <p14:tracePt t="15443" x="6346825" y="2060575"/>
          <p14:tracePt t="15459" x="6346825" y="2078038"/>
          <p14:tracePt t="15490" x="6346825" y="2085975"/>
          <p14:tracePt t="15683" x="6338888" y="2085975"/>
          <p14:tracePt t="15692" x="6330950" y="2085975"/>
          <p14:tracePt t="15698" x="6297613" y="2085975"/>
          <p14:tracePt t="15710" x="6246813" y="2085975"/>
          <p14:tracePt t="15724" x="6062663" y="2119313"/>
          <p14:tracePt t="15741" x="5919788" y="2136775"/>
          <p14:tracePt t="15758" x="5870575" y="2136775"/>
          <p14:tracePt t="15774" x="5861050" y="2136775"/>
          <p14:tracePt t="15875" x="5870575" y="2136775"/>
          <p14:tracePt t="15883" x="5894388" y="2127250"/>
          <p14:tracePt t="15894" x="5903913" y="2119313"/>
          <p14:tracePt t="15911" x="5945188" y="2093913"/>
          <p14:tracePt t="15925" x="5995988" y="2060575"/>
          <p14:tracePt t="15942" x="6054725" y="2044700"/>
          <p14:tracePt t="15958" x="6113463" y="2035175"/>
          <p14:tracePt t="15974" x="6146800" y="2035175"/>
          <p14:tracePt t="15991" x="6154738" y="2035175"/>
          <p14:tracePt t="16100" x="6154738" y="2044700"/>
          <p14:tracePt t="16107" x="6154738" y="2052638"/>
          <p14:tracePt t="16114" x="6137275" y="2085975"/>
          <p14:tracePt t="16126" x="6129338" y="2111375"/>
          <p14:tracePt t="16141" x="6078538" y="2170113"/>
          <p14:tracePt t="16158" x="6029325" y="2219325"/>
          <p14:tracePt t="16174" x="5986463" y="2252663"/>
          <p14:tracePt t="16191" x="5953125" y="2270125"/>
          <p14:tracePt t="16194" x="5953125" y="2278063"/>
          <p14:tracePt t="16217" x="5962650" y="2278063"/>
          <p14:tracePt t="16225" x="5995988" y="2270125"/>
          <p14:tracePt t="16241" x="6070600" y="2262188"/>
          <p14:tracePt t="16258" x="6154738" y="2219325"/>
          <p14:tracePt t="16274" x="6205538" y="2195513"/>
          <p14:tracePt t="16291" x="6221413" y="2178050"/>
          <p14:tracePt t="16308" x="6238875" y="2170113"/>
          <p14:tracePt t="16324" x="6238875" y="2152650"/>
          <p14:tracePt t="16341" x="6254750" y="2136775"/>
          <p14:tracePt t="16358" x="6262688" y="2101850"/>
          <p14:tracePt t="16374" x="6297613" y="2078038"/>
          <p14:tracePt t="16391" x="6321425" y="2060575"/>
          <p14:tracePt t="16393" x="6330950" y="2060575"/>
          <p14:tracePt t="16408" x="6330950" y="2052638"/>
          <p14:tracePt t="16410" x="6338888" y="2052638"/>
          <p14:tracePt t="16424" x="6338888" y="2044700"/>
          <p14:tracePt t="16441" x="6338888" y="2035175"/>
          <p14:tracePt t="16458" x="6338888" y="2027238"/>
          <p14:tracePt t="16474" x="6338888" y="2009775"/>
          <p14:tracePt t="16568" x="6330950" y="2009775"/>
          <p14:tracePt t="16585" x="6321425" y="2009775"/>
          <p14:tracePt t="16648" x="6313488" y="2009775"/>
          <p14:tracePt t="16664" x="6305550" y="2001838"/>
          <p14:tracePt t="16673" x="6297613" y="2001838"/>
          <p14:tracePt t="16681" x="6297613" y="1993900"/>
          <p14:tracePt t="16691" x="6272213" y="1985963"/>
          <p14:tracePt t="16708" x="6254750" y="1968500"/>
          <p14:tracePt t="16724" x="6229350" y="1935163"/>
          <p14:tracePt t="16741" x="6213475" y="1901825"/>
          <p14:tracePt t="16758" x="6205538" y="1858963"/>
          <p14:tracePt t="16774" x="6205538" y="1817688"/>
          <p14:tracePt t="16791" x="6205538" y="1801813"/>
          <p14:tracePt t="16929" x="6205538" y="1809750"/>
          <p14:tracePt t="16961" x="6205538" y="1817688"/>
          <p14:tracePt t="16969" x="6205538" y="1825625"/>
          <p14:tracePt t="16977" x="6213475" y="1851025"/>
          <p14:tracePt t="16991" x="6238875" y="1876425"/>
          <p14:tracePt t="16993" x="6262688" y="1909763"/>
          <p14:tracePt t="17008" x="6288088" y="1935163"/>
          <p14:tracePt t="17009" x="6313488" y="1976438"/>
          <p14:tracePt t="17025" x="6338888" y="2035175"/>
          <p14:tracePt t="17042" x="6356350" y="2052638"/>
          <p14:tracePt t="17058" x="6389688" y="2060575"/>
          <p14:tracePt t="17074" x="6413500" y="2068513"/>
          <p14:tracePt t="17091" x="6430963" y="2078038"/>
          <p14:tracePt t="17108" x="6438900" y="2078038"/>
          <p14:tracePt t="17193" x="6438900" y="2068513"/>
          <p14:tracePt t="17281" x="6438900" y="2060575"/>
          <p14:tracePt t="17547" x="6456363" y="2060575"/>
          <p14:tracePt t="17562" x="6464300" y="2060575"/>
          <p14:tracePt t="17570" x="6472238" y="2060575"/>
          <p14:tracePt t="17603" x="6481763" y="2060575"/>
          <p14:tracePt t="17611" x="6489700" y="2052638"/>
          <p14:tracePt t="17627" x="6523038" y="2027238"/>
          <p14:tracePt t="17644" x="6564313" y="1993900"/>
          <p14:tracePt t="17660" x="6615113" y="1976438"/>
          <p14:tracePt t="17676" x="6632575" y="1968500"/>
          <p14:tracePt t="17691" x="6640513" y="1968500"/>
          <p14:tracePt t="17708" x="6648450" y="1968500"/>
          <p14:tracePt t="17724" x="6673850" y="1976438"/>
          <p14:tracePt t="17741" x="6715125" y="2009775"/>
          <p14:tracePt t="17758" x="6748463" y="2035175"/>
          <p14:tracePt t="17774" x="6791325" y="2052638"/>
          <p14:tracePt t="17792" x="6799263" y="2052638"/>
          <p14:tracePt t="17794" x="6807200" y="2052638"/>
          <p14:tracePt t="17841" x="6807200" y="2044700"/>
          <p14:tracePt t="17889" x="6807200" y="2035175"/>
          <p14:tracePt t="17897" x="6816725" y="2035175"/>
          <p14:tracePt t="17913" x="6832600" y="2035175"/>
          <p14:tracePt t="17924" x="6832600" y="2027238"/>
          <p14:tracePt t="17941" x="6832600" y="2019300"/>
          <p14:tracePt t="17958" x="6832600" y="1993900"/>
          <p14:tracePt t="17975" x="6832600" y="1985963"/>
          <p14:tracePt t="17992" x="6832600" y="1976438"/>
          <p14:tracePt t="17993" x="6832600" y="1968500"/>
          <p14:tracePt t="18009" x="6832600" y="1960563"/>
          <p14:tracePt t="18073" x="6832600" y="1952625"/>
          <p14:tracePt t="18194" x="6832600" y="1943100"/>
          <p14:tracePt t="18202" x="6840538" y="1943100"/>
          <p14:tracePt t="18209" x="6850063" y="1927225"/>
          <p14:tracePt t="18224" x="6908800" y="1909763"/>
          <p14:tracePt t="18241" x="7000875" y="1868488"/>
          <p14:tracePt t="18258" x="7092950" y="1801813"/>
          <p14:tracePt t="18274" x="7243763" y="1708150"/>
          <p14:tracePt t="18291" x="7402513" y="1633538"/>
          <p14:tracePt t="18307" x="7553325" y="1566863"/>
          <p14:tracePt t="18324" x="7678738" y="1541463"/>
          <p14:tracePt t="18341" x="7762875" y="1549400"/>
          <p14:tracePt t="18357" x="7837488" y="1600200"/>
          <p14:tracePt t="18374" x="7904163" y="1674813"/>
          <p14:tracePt t="18391" x="7937500" y="1751013"/>
          <p14:tracePt t="18408" x="7988300" y="1809750"/>
          <p14:tracePt t="18410" x="8021638" y="1843088"/>
          <p14:tracePt t="18424" x="8072438" y="1884363"/>
          <p14:tracePt t="18441" x="8088313" y="1901825"/>
          <p14:tracePt t="18458" x="8097838" y="1901825"/>
          <p14:tracePt t="18554" x="8088313" y="1901825"/>
          <p14:tracePt t="18563" x="8080375" y="1901825"/>
          <p14:tracePt t="18577" x="8072438" y="1901825"/>
          <p14:tracePt t="18579" x="8064500" y="1901825"/>
          <p14:tracePt t="18592" x="8054975" y="1909763"/>
          <p14:tracePt t="18608" x="8054975" y="1917700"/>
          <p14:tracePt t="18610" x="8047038" y="1917700"/>
          <p14:tracePt t="18625" x="8029575" y="1927225"/>
          <p14:tracePt t="18723" x="8021638" y="1927225"/>
          <p14:tracePt t="18740" x="8005763" y="1917700"/>
          <p14:tracePt t="18747" x="7980363" y="1909763"/>
          <p14:tracePt t="18758" x="7947025" y="1909763"/>
          <p14:tracePt t="18774" x="7821613" y="1876425"/>
          <p14:tracePt t="18792" x="7612063" y="1858963"/>
          <p14:tracePt t="18793" x="7477125" y="1858963"/>
          <p14:tracePt t="18808" x="7343775" y="1858963"/>
          <p14:tracePt t="18810" x="7192963" y="1858963"/>
          <p14:tracePt t="18825" x="6899275" y="1858963"/>
          <p14:tracePt t="18842" x="6715125" y="1858963"/>
          <p14:tracePt t="18858" x="6673850" y="1858963"/>
          <p14:tracePt t="18874" x="6640513" y="1858963"/>
          <p14:tracePt t="18892" x="6597650" y="1858963"/>
          <p14:tracePt t="18908" x="6573838" y="1876425"/>
          <p14:tracePt t="18925" x="6523038" y="1909763"/>
          <p14:tracePt t="18941" x="6448425" y="1943100"/>
          <p14:tracePt t="18958" x="6305550" y="1993900"/>
          <p14:tracePt t="18974" x="6137275" y="2035175"/>
          <p14:tracePt t="18991" x="5986463" y="2085975"/>
          <p14:tracePt t="18993" x="5929313" y="2111375"/>
          <p14:tracePt t="19008" x="5870575" y="2152650"/>
          <p14:tracePt t="19011" x="5794375" y="2185988"/>
          <p14:tracePt t="19025" x="5702300" y="2219325"/>
          <p14:tracePt t="19042" x="5661025" y="2236788"/>
          <p14:tracePt t="19259" x="5668963" y="2236788"/>
          <p14:tracePt t="19267" x="5676900" y="2236788"/>
          <p14:tracePt t="19276" x="5702300" y="2236788"/>
          <p14:tracePt t="19292" x="5768975" y="2236788"/>
          <p14:tracePt t="19307" x="5870575" y="2236788"/>
          <p14:tracePt t="19324" x="5962650" y="2228850"/>
          <p14:tracePt t="19341" x="6029325" y="2219325"/>
          <p14:tracePt t="19357" x="6096000" y="2178050"/>
          <p14:tracePt t="19374" x="6121400" y="2160588"/>
          <p14:tracePt t="19391" x="6154738" y="2136775"/>
          <p14:tracePt t="19407" x="6162675" y="2127250"/>
          <p14:tracePt t="19424" x="6170613" y="2127250"/>
          <p14:tracePt t="19426" x="6180138" y="2127250"/>
          <p14:tracePt t="19441" x="6213475" y="2127250"/>
          <p14:tracePt t="19457" x="6221413" y="2127250"/>
          <p14:tracePt t="19474" x="6238875" y="2127250"/>
          <p14:tracePt t="19491" x="6254750" y="2127250"/>
          <p14:tracePt t="19529" x="6254750" y="2119313"/>
          <p14:tracePt t="19610" x="6254750" y="2111375"/>
          <p14:tracePt t="19626" x="6254750" y="2101850"/>
          <p14:tracePt t="19635" x="6254750" y="2093913"/>
          <p14:tracePt t="19657" x="6246813" y="2085975"/>
          <p14:tracePt t="19665" x="6238875" y="2085975"/>
          <p14:tracePt t="19675" x="6229350" y="2068513"/>
          <p14:tracePt t="19691" x="6170613" y="2060575"/>
          <p14:tracePt t="19708" x="6121400" y="2060575"/>
          <p14:tracePt t="19725" x="6062663" y="2060575"/>
          <p14:tracePt t="19741" x="6037263" y="2060575"/>
          <p14:tracePt t="20056" x="6029325" y="2068513"/>
          <p14:tracePt t="20065" x="6029325" y="2085975"/>
          <p14:tracePt t="20074" x="6029325" y="2093913"/>
          <p14:tracePt t="20091" x="6029325" y="2111375"/>
          <p14:tracePt t="20107" x="6021388" y="2144713"/>
          <p14:tracePt t="20124" x="6011863" y="2170113"/>
          <p14:tracePt t="20141" x="6003925" y="2185988"/>
          <p14:tracePt t="20157" x="6003925" y="2219325"/>
          <p14:tracePt t="20174" x="6003925" y="2228850"/>
          <p14:tracePt t="20191" x="6003925" y="2236788"/>
          <p14:tracePt t="20209" x="6003925" y="2244725"/>
          <p14:tracePt t="20224" x="6003925" y="2262188"/>
          <p14:tracePt t="20226" x="6003925" y="2278063"/>
          <p14:tracePt t="20241" x="6021388" y="2311400"/>
          <p14:tracePt t="20257" x="6054725" y="2336800"/>
          <p14:tracePt t="20274" x="6088063" y="2387600"/>
          <p14:tracePt t="20291" x="6146800" y="2413000"/>
          <p14:tracePt t="20307" x="6196013" y="2446338"/>
          <p14:tracePt t="20324" x="6272213" y="2462213"/>
          <p14:tracePt t="20341" x="6372225" y="2462213"/>
          <p14:tracePt t="20357" x="6456363" y="2462213"/>
          <p14:tracePt t="20374" x="6515100" y="2454275"/>
          <p14:tracePt t="20391" x="6556375" y="2454275"/>
          <p14:tracePt t="20407" x="6564313" y="2454275"/>
          <p14:tracePt t="20409" x="6581775" y="2454275"/>
          <p14:tracePt t="20433" x="6589713" y="2454275"/>
          <p14:tracePt t="20449" x="6589713" y="2446338"/>
          <p14:tracePt t="20465" x="6589713" y="2438400"/>
          <p14:tracePt t="20474" x="6597650" y="2438400"/>
          <p14:tracePt t="20491" x="6615113" y="2428875"/>
          <p14:tracePt t="20507" x="6623050" y="2413000"/>
          <p14:tracePt t="20524" x="6648450" y="2403475"/>
          <p14:tracePt t="20541" x="6656388" y="2403475"/>
          <p14:tracePt t="20557" x="6665913" y="2403475"/>
          <p14:tracePt t="20574" x="6665913" y="2395538"/>
          <p14:tracePt t="20601" x="6673850" y="2395538"/>
          <p14:tracePt t="20609" x="6681788" y="2395538"/>
          <p14:tracePt t="20625" x="6691313" y="2395538"/>
          <p14:tracePt t="20641" x="6715125" y="2395538"/>
          <p14:tracePt t="20657" x="6724650" y="2395538"/>
          <p14:tracePt t="20674" x="6732588" y="2395538"/>
          <p14:tracePt t="20691" x="6748463" y="2395538"/>
          <p14:tracePt t="20745" x="6748463" y="2387600"/>
          <p14:tracePt t="20761" x="6748463" y="2379663"/>
          <p14:tracePt t="20769" x="6748463" y="2370138"/>
          <p14:tracePt t="20777" x="6757988" y="2370138"/>
          <p14:tracePt t="20791" x="6773863" y="2362200"/>
          <p14:tracePt t="20807" x="6791325" y="2336800"/>
          <p14:tracePt t="20809" x="6799263" y="2328863"/>
          <p14:tracePt t="20824" x="6807200" y="2311400"/>
          <p14:tracePt t="20826" x="6816725" y="2303463"/>
          <p14:tracePt t="20841" x="6832600" y="2270125"/>
          <p14:tracePt t="20857" x="6858000" y="2236788"/>
          <p14:tracePt t="20874" x="6891338" y="2203450"/>
          <p14:tracePt t="20891" x="6958013" y="2160588"/>
          <p14:tracePt t="20907" x="7000875" y="2111375"/>
          <p14:tracePt t="20924" x="7034213" y="2078038"/>
          <p14:tracePt t="20941" x="7067550" y="2044700"/>
          <p14:tracePt t="20957" x="7083425" y="2027238"/>
          <p14:tracePt t="20974" x="7108825" y="2019300"/>
          <p14:tracePt t="21009" x="7092950" y="2019300"/>
          <p14:tracePt t="21017" x="7083425" y="2019300"/>
          <p14:tracePt t="21025" x="7083425" y="2027238"/>
          <p14:tracePt t="21041" x="7067550" y="2044700"/>
          <p14:tracePt t="21057" x="7050088" y="2060575"/>
          <p14:tracePt t="21074" x="7024688" y="2068513"/>
          <p14:tracePt t="21091" x="7024688" y="2078038"/>
          <p14:tracePt t="21243" x="7024688" y="2085975"/>
          <p14:tracePt t="21259" x="7024688" y="2093913"/>
          <p14:tracePt t="21276" x="7024688" y="2101850"/>
          <p14:tracePt t="21283" x="7024688" y="2111375"/>
          <p14:tracePt t="21299" x="7042150" y="2127250"/>
          <p14:tracePt t="21309" x="7042150" y="2136775"/>
          <p14:tracePt t="21326" x="7042150" y="2152650"/>
          <p14:tracePt t="21341" x="7050088" y="2185988"/>
          <p14:tracePt t="21358" x="7067550" y="2203450"/>
          <p14:tracePt t="21374" x="7083425" y="2211388"/>
          <p14:tracePt t="21391" x="7100888" y="2228850"/>
          <p14:tracePt t="21408" x="7108825" y="2236788"/>
          <p14:tracePt t="21424" x="7108825" y="2252663"/>
          <p14:tracePt t="21427" x="7108825" y="2262188"/>
          <p14:tracePt t="21441" x="7108825" y="2270125"/>
          <p14:tracePt t="21561" x="7092950" y="2270125"/>
          <p14:tracePt t="21577" x="7083425" y="2270125"/>
          <p14:tracePt t="21585" x="7083425" y="2278063"/>
          <p14:tracePt t="21593" x="7075488" y="2278063"/>
          <p14:tracePt t="21607" x="7075488" y="2287588"/>
          <p14:tracePt t="21625" x="7067550" y="2295525"/>
          <p14:tracePt t="21641" x="7067550" y="2303463"/>
          <p14:tracePt t="21657" x="7059613" y="2320925"/>
          <p14:tracePt t="21674" x="7050088" y="2328863"/>
          <p14:tracePt t="21867" x="7042150" y="2328863"/>
          <p14:tracePt t="21883" x="7024688" y="2328863"/>
          <p14:tracePt t="21891" x="7016750" y="2336800"/>
          <p14:tracePt t="21899" x="7008813" y="2336800"/>
          <p14:tracePt t="21907" x="7000875" y="2346325"/>
          <p14:tracePt t="21924" x="6991350" y="2346325"/>
          <p14:tracePt t="21941" x="6991350" y="2354263"/>
          <p14:tracePt t="23962" x="6983413" y="2354263"/>
          <p14:tracePt t="23978" x="6983413" y="2362200"/>
          <p14:tracePt t="23995" x="6983413" y="2370138"/>
          <p14:tracePt t="24002" x="6991350" y="2370138"/>
          <p14:tracePt t="24275" x="6991350" y="2379663"/>
          <p14:tracePt t="24474" x="6983413" y="2370138"/>
          <p14:tracePt t="24483" x="6975475" y="2370138"/>
          <p14:tracePt t="24492" x="6958013" y="2354263"/>
          <p14:tracePt t="24507" x="6942138" y="2328863"/>
          <p14:tracePt t="24698" x="6932613" y="2328863"/>
          <p14:tracePt t="25530" x="6924675" y="2328863"/>
          <p14:tracePt t="25540" x="6916738" y="2328863"/>
          <p14:tracePt t="25547" x="6883400" y="2320925"/>
          <p14:tracePt t="25559" x="6840538" y="2311400"/>
          <p14:tracePt t="25574" x="6773863" y="2295525"/>
          <p14:tracePt t="25591" x="6732588" y="2295525"/>
          <p14:tracePt t="25607" x="6715125" y="2295525"/>
          <p14:tracePt t="25657" x="6715125" y="2287588"/>
          <p14:tracePt t="25755" x="6715125" y="2278063"/>
          <p14:tracePt t="25770" x="6715125" y="2270125"/>
          <p14:tracePt t="25779" x="6707188" y="2262188"/>
          <p14:tracePt t="25883" x="6707188" y="2252663"/>
          <p14:tracePt t="25955" x="6699250" y="2252663"/>
          <p14:tracePt t="25970" x="6691313" y="2252663"/>
          <p14:tracePt t="26162" x="6691313" y="2236788"/>
          <p14:tracePt t="26179" x="6691313" y="2228850"/>
          <p14:tracePt t="26347" x="6691313" y="2219325"/>
          <p14:tracePt t="26466" x="6691313" y="2211388"/>
          <p14:tracePt t="26475" x="6691313" y="2195513"/>
          <p14:tracePt t="26482" x="6691313" y="2178050"/>
          <p14:tracePt t="26493" x="6691313" y="2160588"/>
          <p14:tracePt t="26508" x="6691313" y="2152650"/>
          <p14:tracePt t="26523" x="6691313" y="2136775"/>
          <p14:tracePt t="26540" x="6724650" y="2136775"/>
          <p14:tracePt t="26557" x="6732588" y="2136775"/>
          <p14:tracePt t="26706" x="6732588" y="2144713"/>
          <p14:tracePt t="26722" x="6732588" y="2152650"/>
          <p14:tracePt t="26866" x="6740525" y="2152650"/>
          <p14:tracePt t="26906" x="6748463" y="2152650"/>
          <p14:tracePt t="26914" x="6757988" y="2152650"/>
          <p14:tracePt t="26931" x="6765925" y="2160588"/>
          <p14:tracePt t="26978" x="6783388" y="2170113"/>
          <p14:tracePt t="26994" x="6791325" y="2178050"/>
          <p14:tracePt t="27155" x="6773863" y="2178050"/>
          <p14:tracePt t="27163" x="6765925" y="2178050"/>
          <p14:tracePt t="27175" x="6748463" y="2195513"/>
          <p14:tracePt t="27193" x="6740525" y="2203450"/>
          <p14:tracePt t="27196" x="6740525" y="2211388"/>
          <p14:tracePt t="27235" x="6740525" y="2219325"/>
          <p14:tracePt t="27244" x="6740525" y="2228850"/>
          <p14:tracePt t="27259" x="6748463" y="2236788"/>
          <p14:tracePt t="27275" x="6757988" y="2262188"/>
          <p14:tracePt t="27292" x="6773863" y="2270125"/>
          <p14:tracePt t="27308" x="6783388" y="2278063"/>
          <p14:tracePt t="27353" x="6799263" y="2287588"/>
          <p14:tracePt t="27361" x="6816725" y="2295525"/>
          <p14:tracePt t="27374" x="6824663" y="2303463"/>
          <p14:tracePt t="27391" x="6850063" y="2320925"/>
          <p14:tracePt t="27407" x="6858000" y="2328863"/>
          <p14:tracePt t="27424" x="6865938" y="2328863"/>
          <p14:tracePt t="27555" x="6865938" y="2311400"/>
          <p14:tracePt t="27570" x="6865938" y="2303463"/>
          <p14:tracePt t="27594" x="6865938" y="2295525"/>
          <p14:tracePt t="27611" x="6875463" y="2287588"/>
          <p14:tracePt t="27618" x="6883400" y="2278063"/>
          <p14:tracePt t="27626" x="6891338" y="2270125"/>
          <p14:tracePt t="27640" x="6899275" y="2270125"/>
          <p14:tracePt t="27642" x="6908800" y="2270125"/>
          <p14:tracePt t="27657" x="6932613" y="2262188"/>
          <p14:tracePt t="27673" x="6950075" y="2244725"/>
          <p14:tracePt t="27690" x="6983413" y="2236788"/>
          <p14:tracePt t="27706" x="7000875" y="2236788"/>
          <p14:tracePt t="27723" x="7016750" y="2219325"/>
          <p14:tracePt t="27740" x="7042150" y="2185988"/>
          <p14:tracePt t="27756" x="7059613" y="2170113"/>
          <p14:tracePt t="27773" x="7067550" y="2152650"/>
          <p14:tracePt t="27790" x="7075488" y="2152650"/>
          <p14:tracePt t="27922" x="7067550" y="2160588"/>
          <p14:tracePt t="27940" x="7059613" y="2185988"/>
          <p14:tracePt t="27949" x="7042150" y="2195513"/>
          <p14:tracePt t="27957" x="7042150" y="2211388"/>
          <p14:tracePt t="27973" x="7024688" y="2244725"/>
          <p14:tracePt t="27990" x="7000875" y="2287588"/>
          <p14:tracePt t="28007" x="6967538" y="2320925"/>
          <p14:tracePt t="28024" x="6908800" y="2346325"/>
          <p14:tracePt t="28026" x="6875463" y="2346325"/>
          <p14:tracePt t="28041" x="6850063" y="2354263"/>
          <p14:tracePt t="28043" x="6832600" y="2362200"/>
          <p14:tracePt t="28057" x="6799263" y="2387600"/>
          <p14:tracePt t="28074" x="6732588" y="2462213"/>
          <p14:tracePt t="28091" x="6556375" y="2597150"/>
          <p14:tracePt t="28107" x="6229350" y="2755900"/>
          <p14:tracePt t="28123" x="5786438" y="2914650"/>
          <p14:tracePt t="28140" x="5267325" y="3016250"/>
          <p14:tracePt t="28157" x="4856163" y="3065463"/>
          <p14:tracePt t="28173" x="4656138" y="3082925"/>
          <p14:tracePt t="28190" x="4597400" y="3082925"/>
          <p14:tracePt t="28206" x="4589463" y="3082925"/>
          <p14:tracePt t="28223" x="4579938" y="3082925"/>
          <p14:tracePt t="28240" x="4546600" y="3090863"/>
          <p14:tracePt t="28242" x="4513263" y="3108325"/>
          <p14:tracePt t="28257" x="4421188" y="3149600"/>
          <p14:tracePt t="28273" x="4287838" y="3200400"/>
          <p14:tracePt t="28290" x="4186238" y="3233738"/>
          <p14:tracePt t="28306" x="4094163" y="3259138"/>
          <p14:tracePt t="28323" x="4019550" y="3284538"/>
          <p14:tracePt t="28340" x="3960813" y="3284538"/>
          <p14:tracePt t="28356" x="3943350" y="3284538"/>
          <p14:tracePt t="28385" x="3935413" y="3284538"/>
          <p14:tracePt t="28393" x="3927475" y="3259138"/>
          <p14:tracePt t="28406" x="3919538" y="3249613"/>
          <p14:tracePt t="28423" x="3894138" y="3216275"/>
          <p14:tracePt t="28440" x="3860800" y="3200400"/>
          <p14:tracePt t="28442" x="3851275" y="3200400"/>
          <p14:tracePt t="28457" x="3835400" y="3200400"/>
          <p14:tracePt t="28473" x="3827463" y="3200400"/>
          <p14:tracePt t="28490" x="3817938" y="3200400"/>
          <p14:tracePt t="28506" x="3784600" y="3200400"/>
          <p14:tracePt t="28523" x="3768725" y="3200400"/>
          <p14:tracePt t="28540" x="3759200" y="3200400"/>
          <p14:tracePt t="28556" x="3751263" y="3200400"/>
          <p14:tracePt t="28601" x="3751263" y="3208338"/>
          <p14:tracePt t="28617" x="3784600" y="3216275"/>
          <p14:tracePt t="28625" x="3817938" y="3233738"/>
          <p14:tracePt t="28633" x="3868738" y="3241675"/>
          <p14:tracePt t="28641" x="3943350" y="3259138"/>
          <p14:tracePt t="28657" x="4127500" y="3275013"/>
          <p14:tracePt t="28673" x="4329113" y="3275013"/>
          <p14:tracePt t="28690" x="4513263" y="3275013"/>
          <p14:tracePt t="28706" x="4613275" y="3275013"/>
          <p14:tracePt t="28723" x="4689475" y="3259138"/>
          <p14:tracePt t="28740" x="4730750" y="3233738"/>
          <p14:tracePt t="28756" x="4822825" y="3208338"/>
          <p14:tracePt t="28773" x="4924425" y="3182938"/>
          <p14:tracePt t="28790" x="5024438" y="3157538"/>
          <p14:tracePt t="28806" x="5191125" y="3133725"/>
          <p14:tracePt t="28823" x="5451475" y="3041650"/>
          <p14:tracePt t="28840" x="5735638" y="2898775"/>
          <p14:tracePt t="28842" x="5903913" y="2832100"/>
          <p14:tracePt t="28857" x="6162675" y="2722563"/>
          <p14:tracePt t="28873" x="6330950" y="2681288"/>
          <p14:tracePt t="28890" x="6413500" y="2655888"/>
          <p14:tracePt t="28906" x="6464300" y="2655888"/>
          <p14:tracePt t="28923" x="6481763" y="2655888"/>
          <p14:tracePt t="28940" x="6489700" y="2655888"/>
          <p14:tracePt t="29058" x="6489700" y="2663825"/>
          <p14:tracePt t="29074" x="6489700" y="2681288"/>
          <p14:tracePt t="29082" x="6481763" y="2681288"/>
          <p14:tracePt t="29092" x="6481763" y="2689225"/>
          <p14:tracePt t="29107" x="6481763" y="2714625"/>
          <p14:tracePt t="29123" x="6481763" y="2722563"/>
          <p14:tracePt t="29140" x="6472238" y="2740025"/>
          <p14:tracePt t="29157" x="6472238" y="2755900"/>
          <p14:tracePt t="29173" x="6472238" y="2773363"/>
          <p14:tracePt t="29190" x="6472238" y="2781300"/>
          <p14:tracePt t="29207" x="6472238" y="2789238"/>
          <p14:tracePt t="29224" x="6472238" y="2806700"/>
          <p14:tracePt t="29226" x="6472238" y="2814638"/>
          <p14:tracePt t="29241" x="6456363" y="2822575"/>
          <p14:tracePt t="29257" x="6456363" y="2832100"/>
          <p14:tracePt t="29274" x="6456363" y="2855913"/>
          <p14:tracePt t="29290" x="6448425" y="2873375"/>
          <p14:tracePt t="29306" x="6438900" y="2890838"/>
          <p14:tracePt t="29323" x="6438900" y="2914650"/>
          <p14:tracePt t="29340" x="6438900" y="2932113"/>
          <p14:tracePt t="29357" x="6438900" y="2940050"/>
          <p14:tracePt t="29373" x="6438900" y="2947988"/>
          <p14:tracePt t="29390" x="6438900" y="2957513"/>
          <p14:tracePt t="29443" x="6438900" y="2947988"/>
          <p14:tracePt t="29474" x="6438900" y="2940050"/>
          <p14:tracePt t="29492" x="6430963" y="2940050"/>
          <p14:tracePt t="29498" x="6430963" y="2932113"/>
          <p14:tracePt t="29508" x="6413500" y="2932113"/>
          <p14:tracePt t="29523" x="6338888" y="2906713"/>
          <p14:tracePt t="29540" x="6229350" y="2881313"/>
          <p14:tracePt t="29556" x="6088063" y="2865438"/>
          <p14:tracePt t="29573" x="5953125" y="2865438"/>
          <p14:tracePt t="29590" x="5768975" y="2865438"/>
          <p14:tracePt t="29606" x="5610225" y="2865438"/>
          <p14:tracePt t="29623" x="5526088" y="2865438"/>
          <p14:tracePt t="29640" x="5467350" y="2865438"/>
          <p14:tracePt t="29642" x="5459413" y="2865438"/>
          <p14:tracePt t="29656" x="5443538" y="2873375"/>
          <p14:tracePt t="29673" x="5443538" y="2898775"/>
          <p14:tracePt t="29690" x="5434013" y="2906713"/>
          <p14:tracePt t="29706" x="5408613" y="2932113"/>
          <p14:tracePt t="29723" x="5392738" y="2965450"/>
          <p14:tracePt t="29740" x="5359400" y="2998788"/>
          <p14:tracePt t="29756" x="5326063" y="3032125"/>
          <p14:tracePt t="29773" x="5316538" y="3041650"/>
          <p14:tracePt t="29790" x="5300663" y="3057525"/>
          <p14:tracePt t="29806" x="5267325" y="3065463"/>
          <p14:tracePt t="29823" x="5233988" y="3065463"/>
          <p14:tracePt t="29840" x="5191125" y="3065463"/>
          <p14:tracePt t="29842" x="5175250" y="3065463"/>
          <p14:tracePt t="29856" x="5116513" y="3065463"/>
          <p14:tracePt t="29873" x="5073650" y="3065463"/>
          <p14:tracePt t="29890" x="5024438" y="3057525"/>
          <p14:tracePt t="29906" x="4999038" y="3057525"/>
          <p14:tracePt t="29923" x="4965700" y="3057525"/>
          <p14:tracePt t="29940" x="4940300" y="3057525"/>
          <p14:tracePt t="29956" x="4881563" y="3057525"/>
          <p14:tracePt t="29973" x="4806950" y="3057525"/>
          <p14:tracePt t="29990" x="4748213" y="3057525"/>
          <p14:tracePt t="30006" x="4722813" y="3057525"/>
          <p14:tracePt t="30023" x="4697413" y="3057525"/>
          <p14:tracePt t="30040" x="4681538" y="3057525"/>
          <p14:tracePt t="30042" x="4672013" y="3057525"/>
          <p14:tracePt t="30056" x="4638675" y="3057525"/>
          <p14:tracePt t="30073" x="4597400" y="3082925"/>
          <p14:tracePt t="30090" x="4564063" y="3090863"/>
          <p14:tracePt t="30106" x="4554538" y="3098800"/>
          <p14:tracePt t="30123" x="4546600" y="3108325"/>
          <p14:tracePt t="30140" x="4546600" y="3116263"/>
          <p14:tracePt t="30156" x="4546600" y="3124200"/>
          <p14:tracePt t="30173" x="4546600" y="3157538"/>
          <p14:tracePt t="30190" x="4579938" y="3190875"/>
          <p14:tracePt t="30206" x="4630738" y="3225800"/>
          <p14:tracePt t="30223" x="4689475" y="3233738"/>
          <p14:tracePt t="30240" x="4730750" y="3249613"/>
          <p14:tracePt t="30242" x="4756150" y="3259138"/>
          <p14:tracePt t="30256" x="4797425" y="3267075"/>
          <p14:tracePt t="30273" x="4856163" y="3267075"/>
          <p14:tracePt t="30290" x="4899025" y="3267075"/>
          <p14:tracePt t="30306" x="4957763" y="3267075"/>
          <p14:tracePt t="30323" x="5016500" y="3267075"/>
          <p14:tracePt t="30340" x="5083175" y="3249613"/>
          <p14:tracePt t="30356" x="5157788" y="3233738"/>
          <p14:tracePt t="30373" x="5175250" y="3216275"/>
          <p14:tracePt t="30390" x="5191125" y="3208338"/>
          <p14:tracePt t="30406" x="5200650" y="3208338"/>
          <p14:tracePt t="30423" x="5200650" y="3200400"/>
          <p14:tracePt t="30440" x="5208588" y="3190875"/>
          <p14:tracePt t="30497" x="5216525" y="3190875"/>
          <p14:tracePt t="30513" x="5224463" y="3190875"/>
          <p14:tracePt t="30626" x="5224463" y="3200400"/>
          <p14:tracePt t="30634" x="5224463" y="3208338"/>
          <p14:tracePt t="30642" x="5224463" y="3225800"/>
          <p14:tracePt t="30657" x="5224463" y="3241675"/>
          <p14:tracePt t="30673" x="5241925" y="3249613"/>
          <p14:tracePt t="30690" x="5259388" y="3267075"/>
          <p14:tracePt t="30706" x="5259388" y="3275013"/>
          <p14:tracePt t="30723" x="5267325" y="3284538"/>
          <p14:tracePt t="30740" x="5275263" y="3284538"/>
          <p14:tracePt t="30756" x="5283200" y="3284538"/>
          <p14:tracePt t="30773" x="5300663" y="3308350"/>
          <p14:tracePt t="30790" x="5308600" y="3317875"/>
          <p14:tracePt t="30806" x="5326063" y="3317875"/>
          <p14:tracePt t="30823" x="5334000" y="3317875"/>
          <p14:tracePt t="30840" x="5341938" y="3317875"/>
          <p14:tracePt t="31035" x="5334000" y="3317875"/>
          <p14:tracePt t="31044" x="5316538" y="3317875"/>
          <p14:tracePt t="31058" x="5292725" y="3308350"/>
          <p14:tracePt t="31075" x="5259388" y="3284538"/>
          <p14:tracePt t="31090" x="5241925" y="3267075"/>
          <p14:tracePt t="31107" x="5224463" y="3259138"/>
          <p14:tracePt t="31124" x="5216525" y="3259138"/>
          <p14:tracePt t="31140" x="5200650" y="3249613"/>
          <p14:tracePt t="31157" x="5200650" y="3241675"/>
          <p14:tracePt t="31173" x="5200650" y="3225800"/>
          <p14:tracePt t="31202" x="5208588" y="3225800"/>
          <p14:tracePt t="31209" x="5216525" y="3225800"/>
          <p14:tracePt t="31224" x="5224463" y="3225800"/>
          <p14:tracePt t="31225" x="5233988" y="3225800"/>
          <p14:tracePt t="31241" x="5241925" y="3225800"/>
          <p14:tracePt t="31257" x="5249863" y="3241675"/>
          <p14:tracePt t="31273" x="5249863" y="3249613"/>
          <p14:tracePt t="31290" x="5241925" y="3259138"/>
          <p14:tracePt t="31307" x="5216525" y="3275013"/>
          <p14:tracePt t="31323" x="5208588" y="3300413"/>
          <p14:tracePt t="31340" x="5208588" y="3308350"/>
          <p14:tracePt t="31357" x="5200650" y="3308350"/>
          <p14:tracePt t="31409" x="5191125" y="3292475"/>
          <p14:tracePt t="31425" x="5183188" y="3292475"/>
          <p14:tracePt t="31457" x="5183188" y="3284538"/>
          <p14:tracePt t="31490" x="5175250" y="3275013"/>
          <p14:tracePt t="31506" x="5175250" y="3267075"/>
          <p14:tracePt t="31553" x="5175250" y="3259138"/>
          <p14:tracePt t="32171" x="5183188" y="3259138"/>
          <p14:tracePt t="32186" x="5191125" y="3259138"/>
          <p14:tracePt t="32330" x="5191125" y="3249613"/>
          <p14:tracePt t="32346" x="5191125" y="3241675"/>
          <p14:tracePt t="33050" x="5191125" y="3233738"/>
          <p14:tracePt t="35355" x="5191125" y="3241675"/>
          <p14:tracePt t="35371" x="5191125" y="3249613"/>
          <p14:tracePt t="35394" x="5191125" y="3259138"/>
          <p14:tracePt t="35410" x="5191125" y="3267075"/>
          <p14:tracePt t="35419" x="5191125" y="3275013"/>
          <p14:tracePt t="36691" x="5200650" y="3275013"/>
          <p14:tracePt t="36698" x="5208588" y="3275013"/>
          <p14:tracePt t="36707" x="5224463" y="3275013"/>
          <p14:tracePt t="36722" x="5241925" y="3275013"/>
          <p14:tracePt t="36739" x="5249863" y="3267075"/>
          <p14:tracePt t="36873" x="5249863" y="3275013"/>
          <p14:tracePt t="37081" x="5249863" y="3284538"/>
          <p14:tracePt t="37088" x="5249863" y="3300413"/>
          <p14:tracePt t="37097" x="5249863" y="3308350"/>
          <p14:tracePt t="37106" x="5249863" y="3317875"/>
          <p14:tracePt t="37122" x="5249863" y="3333750"/>
          <p14:tracePt t="37442" x="5241925" y="3333750"/>
          <p14:tracePt t="37771" x="5241925" y="3325813"/>
          <p14:tracePt t="38090" x="5241925" y="3333750"/>
          <p14:tracePt t="38171" x="5249863" y="3333750"/>
          <p14:tracePt t="38562" x="5259388" y="3333750"/>
          <p14:tracePt t="38587" x="5259388" y="3325813"/>
          <p14:tracePt t="38834" x="5259388" y="3333750"/>
          <p14:tracePt t="39011" x="5267325" y="3333750"/>
          <p14:tracePt t="39026" x="5275263" y="3333750"/>
          <p14:tracePt t="39106" x="5292725" y="3333750"/>
          <p14:tracePt t="39123" x="5300663" y="3333750"/>
          <p14:tracePt t="39140" x="5308600" y="3333750"/>
          <p14:tracePt t="39163" x="5316538" y="3333750"/>
          <p14:tracePt t="39178" x="5326063" y="3333750"/>
          <p14:tracePt t="39185" x="5334000" y="3333750"/>
          <p14:tracePt t="39194" x="5334000" y="3341688"/>
          <p14:tracePt t="39205" x="5341938" y="3341688"/>
          <p14:tracePt t="39225" x="5341938" y="3367088"/>
          <p14:tracePt t="39238" x="5334000" y="3376613"/>
          <p14:tracePt t="39255" x="5275263" y="3409950"/>
          <p14:tracePt t="39258" x="5208588" y="3425825"/>
          <p14:tracePt t="39272" x="5116513" y="3425825"/>
          <p14:tracePt t="39274" x="5040313" y="3435350"/>
          <p14:tracePt t="39289" x="4981575" y="3435350"/>
          <p14:tracePt t="39962" x="4973638" y="3435350"/>
          <p14:tracePt t="39978" x="4965700" y="3435350"/>
          <p14:tracePt t="39988" x="4965700" y="3425825"/>
          <p14:tracePt t="39995" x="4957763" y="3417888"/>
          <p14:tracePt t="40007" x="4957763" y="3409950"/>
          <p14:tracePt t="40022" x="4957763" y="3400425"/>
          <p14:tracePt t="40039" x="4957763" y="3384550"/>
          <p14:tracePt t="40042" x="4965700" y="3384550"/>
          <p14:tracePt t="40090" x="4957763" y="3384550"/>
          <p14:tracePt t="40097" x="4948238" y="3384550"/>
          <p14:tracePt t="40106" x="4940300" y="3384550"/>
          <p14:tracePt t="40122" x="4914900" y="3384550"/>
          <p14:tracePt t="40139" x="4899025" y="3384550"/>
          <p14:tracePt t="40201" x="4889500" y="3384550"/>
          <p14:tracePt t="40219" x="4881563" y="3384550"/>
          <p14:tracePt t="40226" x="4881563" y="3376613"/>
          <p14:tracePt t="40241" x="4881563" y="3367088"/>
          <p14:tracePt t="40255" x="4881563" y="3359150"/>
          <p14:tracePt t="40274" x="4881563" y="3351213"/>
          <p14:tracePt t="40289" x="4889500" y="3341688"/>
          <p14:tracePt t="40306" x="4899025" y="3333750"/>
          <p14:tracePt t="40322" x="4906963" y="3317875"/>
          <p14:tracePt t="40339" x="4914900" y="3308350"/>
          <p14:tracePt t="40355" x="4940300" y="3308350"/>
          <p14:tracePt t="40372" x="4948238" y="3300413"/>
          <p14:tracePt t="40433" x="4948238" y="3292475"/>
          <p14:tracePt t="40449" x="4932363" y="3284538"/>
          <p14:tracePt t="40587" x="4932363" y="3275013"/>
          <p14:tracePt t="40635" x="4932363" y="3267075"/>
          <p14:tracePt t="40650" x="4940300" y="3259138"/>
          <p14:tracePt t="40659" x="4940300" y="3241675"/>
          <p14:tracePt t="40674" x="4965700" y="3208338"/>
          <p14:tracePt t="40689" x="5032375" y="3167063"/>
          <p14:tracePt t="40705" x="5091113" y="3124200"/>
          <p14:tracePt t="40722" x="5141913" y="3090863"/>
          <p14:tracePt t="40738" x="5183188" y="3057525"/>
          <p14:tracePt t="40755" x="5216525" y="3006725"/>
          <p14:tracePt t="40772" x="5241925" y="2924175"/>
          <p14:tracePt t="40788" x="5308600" y="2789238"/>
          <p14:tracePt t="40807" x="5459413" y="2563813"/>
          <p14:tracePt t="40822" x="5661025" y="2211388"/>
          <p14:tracePt t="40838" x="5786438" y="1666875"/>
          <p14:tracePt t="40855" x="5861050" y="81280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615400" y="517125"/>
            <a:ext cx="1576200" cy="60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4150">
                <a:solidFill>
                  <a:schemeClr val="lt2"/>
                </a:solidFill>
              </a:rPr>
              <a:t>Ejemplo</a:t>
            </a:r>
            <a:endParaRPr sz="4150">
              <a:solidFill>
                <a:schemeClr val="lt2"/>
              </a:solidFill>
            </a:endParaRPr>
          </a:p>
        </p:txBody>
      </p:sp>
      <p:sp>
        <p:nvSpPr>
          <p:cNvPr id="136" name="Google Shape;136;p24"/>
          <p:cNvSpPr txBox="1">
            <a:spLocks noGrp="1"/>
          </p:cNvSpPr>
          <p:nvPr>
            <p:ph type="body" idx="1"/>
          </p:nvPr>
        </p:nvSpPr>
        <p:spPr>
          <a:xfrm>
            <a:off x="553325" y="1324475"/>
            <a:ext cx="8489700" cy="3339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s-419" sz="2000"/>
              <a:t>Para convertir el número decimal 13 a binario:</a:t>
            </a:r>
            <a:endParaRPr sz="2000"/>
          </a:p>
          <a:p>
            <a:pPr marL="457200" lvl="0" indent="-355600" algn="l" rtl="0">
              <a:lnSpc>
                <a:spcPct val="100000"/>
              </a:lnSpc>
              <a:spcBef>
                <a:spcPts val="1200"/>
              </a:spcBef>
              <a:spcAft>
                <a:spcPts val="0"/>
              </a:spcAft>
              <a:buSzPts val="2000"/>
              <a:buChar char="●"/>
            </a:pPr>
            <a:r>
              <a:rPr lang="es-419" sz="2000"/>
              <a:t>13 / 2 = 6, residuo 1 (bit 1).</a:t>
            </a:r>
            <a:endParaRPr sz="2000"/>
          </a:p>
          <a:p>
            <a:pPr marL="457200" lvl="0" indent="-355600" algn="l" rtl="0">
              <a:lnSpc>
                <a:spcPct val="100000"/>
              </a:lnSpc>
              <a:spcBef>
                <a:spcPts val="0"/>
              </a:spcBef>
              <a:spcAft>
                <a:spcPts val="0"/>
              </a:spcAft>
              <a:buSzPts val="2000"/>
              <a:buChar char="●"/>
            </a:pPr>
            <a:r>
              <a:rPr lang="es-419" sz="2000"/>
              <a:t>6 / 2 = 3, residuo 0 (bit 0).</a:t>
            </a:r>
            <a:endParaRPr sz="2000"/>
          </a:p>
          <a:p>
            <a:pPr marL="457200" lvl="0" indent="-355600" algn="l" rtl="0">
              <a:lnSpc>
                <a:spcPct val="100000"/>
              </a:lnSpc>
              <a:spcBef>
                <a:spcPts val="0"/>
              </a:spcBef>
              <a:spcAft>
                <a:spcPts val="0"/>
              </a:spcAft>
              <a:buSzPts val="2000"/>
              <a:buChar char="●"/>
            </a:pPr>
            <a:r>
              <a:rPr lang="es-419" sz="2000"/>
              <a:t>3 / 2 = 1, residuo 1 (bit 1).</a:t>
            </a:r>
            <a:endParaRPr sz="2000"/>
          </a:p>
          <a:p>
            <a:pPr marL="457200" lvl="0" indent="-355600" algn="l" rtl="0">
              <a:lnSpc>
                <a:spcPct val="150000"/>
              </a:lnSpc>
              <a:spcBef>
                <a:spcPts val="0"/>
              </a:spcBef>
              <a:spcAft>
                <a:spcPts val="0"/>
              </a:spcAft>
              <a:buSzPts val="2000"/>
              <a:buChar char="●"/>
            </a:pPr>
            <a:r>
              <a:rPr lang="es-419" sz="2000"/>
              <a:t>1 / 2 = 0, residuo 1 (bit 1).</a:t>
            </a:r>
            <a:endParaRPr sz="2000" u="sng"/>
          </a:p>
          <a:p>
            <a:pPr marL="0" lvl="0" indent="0" algn="l" rtl="0">
              <a:lnSpc>
                <a:spcPct val="115000"/>
              </a:lnSpc>
              <a:spcBef>
                <a:spcPts val="0"/>
              </a:spcBef>
              <a:spcAft>
                <a:spcPts val="0"/>
              </a:spcAft>
              <a:buNone/>
            </a:pPr>
            <a:r>
              <a:rPr lang="es-419" sz="2000"/>
              <a:t>Al leer los residuos de abajo hacia arriba, obtenemos: 1101, que es el equivalente binario de 13 en base 10.</a:t>
            </a:r>
            <a:endParaRPr sz="2000"/>
          </a:p>
          <a:p>
            <a:pPr marL="457200" lvl="0" indent="-355600" algn="l" rtl="0">
              <a:lnSpc>
                <a:spcPct val="150000"/>
              </a:lnSpc>
              <a:spcBef>
                <a:spcPts val="0"/>
              </a:spcBef>
              <a:spcAft>
                <a:spcPts val="0"/>
              </a:spcAft>
              <a:buSzPts val="2000"/>
              <a:buChar char="●"/>
            </a:pPr>
            <a:r>
              <a:rPr lang="es-419" sz="2000"/>
              <a:t>(13)</a:t>
            </a:r>
            <a:r>
              <a:rPr lang="es-419" sz="1500"/>
              <a:t>d</a:t>
            </a:r>
            <a:r>
              <a:rPr lang="es-419" sz="2000"/>
              <a:t> = (1101)</a:t>
            </a:r>
            <a:r>
              <a:rPr lang="es-419" sz="1200"/>
              <a:t>2</a:t>
            </a:r>
            <a:endParaRPr sz="1200"/>
          </a:p>
        </p:txBody>
      </p:sp>
      <p:pic>
        <p:nvPicPr>
          <p:cNvPr id="38" name="Audio 37">
            <a:hlinkClick r:id="" action="ppaction://media"/>
            <a:extLst>
              <a:ext uri="{FF2B5EF4-FFF2-40B4-BE49-F238E27FC236}">
                <a16:creationId xmlns:a16="http://schemas.microsoft.com/office/drawing/2014/main" id="{8C48394B-2DA9-8768-AAFA-7E475ADB3E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2974"/>
    </mc:Choice>
    <mc:Fallback>
      <p:transition spd="slow" advTm="42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extLst>
    <p:ext uri="{3A86A75C-4F4B-4683-9AE1-C65F6400EC91}">
      <p14:laserTraceLst xmlns:p14="http://schemas.microsoft.com/office/powerpoint/2010/main">
        <p14:tracePtLst>
          <p14:tracePt t="1177" x="1884363" y="1743075"/>
          <p14:tracePt t="1191" x="1884363" y="1751013"/>
          <p14:tracePt t="1312" x="1884363" y="1758950"/>
          <p14:tracePt t="1777" x="1858963" y="1758950"/>
          <p14:tracePt t="1787" x="1825625" y="1743075"/>
          <p14:tracePt t="1794" x="1758950" y="1743075"/>
          <p14:tracePt t="1803" x="1708150" y="1733550"/>
          <p14:tracePt t="1820" x="1649413" y="1733550"/>
          <p14:tracePt t="4513" x="1608138" y="1733550"/>
          <p14:tracePt t="4525" x="1574800" y="1733550"/>
          <p14:tracePt t="4538" x="1423988" y="1809750"/>
          <p14:tracePt t="4552" x="1339850" y="1835150"/>
          <p14:tracePt t="4568" x="1263650" y="1851025"/>
          <p14:tracePt t="4585" x="1222375" y="1843088"/>
          <p14:tracePt t="4601" x="1171575" y="1843088"/>
          <p14:tracePt t="4618" x="1147763" y="1843088"/>
          <p14:tracePt t="4635" x="1138238" y="1843088"/>
          <p14:tracePt t="4672" x="1138238" y="1851025"/>
          <p14:tracePt t="4680" x="1138238" y="1858963"/>
          <p14:tracePt t="4696" x="1138238" y="1868488"/>
          <p14:tracePt t="4712" x="1130300" y="1868488"/>
          <p14:tracePt t="4728" x="1114425" y="1868488"/>
          <p14:tracePt t="4736" x="1096963" y="1868488"/>
          <p14:tracePt t="4752" x="1038225" y="1868488"/>
          <p14:tracePt t="4768" x="996950" y="1868488"/>
          <p14:tracePt t="4785" x="971550" y="1868488"/>
          <p14:tracePt t="4801" x="963613" y="1868488"/>
          <p14:tracePt t="4818" x="954088" y="1868488"/>
          <p14:tracePt t="4835" x="946150" y="1868488"/>
          <p14:tracePt t="5153" x="946150" y="1876425"/>
          <p14:tracePt t="5161" x="946150" y="1884363"/>
          <p14:tracePt t="5170" x="946150" y="1893888"/>
          <p14:tracePt t="5185" x="954088" y="1952625"/>
          <p14:tracePt t="5201" x="979488" y="2027238"/>
          <p14:tracePt t="5218" x="1030288" y="2085975"/>
          <p14:tracePt t="5235" x="1071563" y="2144713"/>
          <p14:tracePt t="5251" x="1079500" y="2170113"/>
          <p14:tracePt t="5320" x="1096963" y="2170113"/>
          <p14:tracePt t="5328" x="1122363" y="2170113"/>
          <p14:tracePt t="5336" x="1138238" y="2160588"/>
          <p14:tracePt t="5352" x="1171575" y="2152650"/>
          <p14:tracePt t="5368" x="1214438" y="2136775"/>
          <p14:tracePt t="5385" x="1239838" y="2111375"/>
          <p14:tracePt t="5401" x="1255713" y="2093913"/>
          <p14:tracePt t="5513" x="1255713" y="2085975"/>
          <p14:tracePt t="5529" x="1247775" y="2085975"/>
          <p14:tracePt t="5536" x="1230313" y="2085975"/>
          <p14:tracePt t="5552" x="1222375" y="2085975"/>
          <p14:tracePt t="5568" x="1214438" y="2085975"/>
          <p14:tracePt t="5585" x="1196975" y="2078038"/>
          <p14:tracePt t="5601" x="1171575" y="2060575"/>
          <p14:tracePt t="5993" x="1171575" y="2068513"/>
          <p14:tracePt t="6009" x="1171575" y="2078038"/>
          <p14:tracePt t="6097" x="1181100" y="2078038"/>
          <p14:tracePt t="6105" x="1189038" y="2078038"/>
          <p14:tracePt t="6120" x="1206500" y="2078038"/>
          <p14:tracePt t="6123" x="1239838" y="2078038"/>
          <p14:tracePt t="6137" x="1314450" y="2068513"/>
          <p14:tracePt t="6151" x="1339850" y="2068513"/>
          <p14:tracePt t="6152" x="1357313" y="2060575"/>
          <p14:tracePt t="6168" x="1381125" y="2060575"/>
          <p14:tracePt t="6184" x="1398588" y="2060575"/>
          <p14:tracePt t="6232" x="1398588" y="2068513"/>
          <p14:tracePt t="6239" x="1406525" y="2068513"/>
          <p14:tracePt t="6256" x="1406525" y="2078038"/>
          <p14:tracePt t="6267" x="1406525" y="2085975"/>
          <p14:tracePt t="6284" x="1406525" y="2101850"/>
          <p14:tracePt t="6353" x="1406525" y="2093913"/>
          <p14:tracePt t="6367" x="1406525" y="2085975"/>
          <p14:tracePt t="6482" x="1406525" y="2101850"/>
          <p14:tracePt t="6490" x="1390650" y="2127250"/>
          <p14:tracePt t="6503" x="1347788" y="2195513"/>
          <p14:tracePt t="6505" x="1306513" y="2252663"/>
          <p14:tracePt t="6520" x="1206500" y="2336800"/>
          <p14:tracePt t="6534" x="1206500" y="2346325"/>
          <p14:tracePt t="7033" x="1206500" y="2336800"/>
          <p14:tracePt t="7041" x="1196975" y="2303463"/>
          <p14:tracePt t="7052" x="1189038" y="2270125"/>
          <p14:tracePt t="7069" x="1189038" y="2228850"/>
          <p14:tracePt t="7084" x="1206500" y="2228850"/>
          <p14:tracePt t="7101" x="1214438" y="2211388"/>
          <p14:tracePt t="7117" x="1214438" y="2185988"/>
          <p14:tracePt t="7121" x="1214438" y="2160588"/>
          <p14:tracePt t="7134" x="1206500" y="2152650"/>
          <p14:tracePt t="7192" x="1206500" y="2144713"/>
          <p14:tracePt t="7208" x="1206500" y="2136775"/>
          <p14:tracePt t="7425" x="1214438" y="2136775"/>
          <p14:tracePt t="7545" x="1222375" y="2136775"/>
          <p14:tracePt t="7554" x="1222375" y="2144713"/>
          <p14:tracePt t="7569" x="1230313" y="2144713"/>
          <p14:tracePt t="7584" x="1247775" y="2144713"/>
          <p14:tracePt t="7649" x="1247775" y="2152650"/>
          <p14:tracePt t="7666" x="1255713" y="2152650"/>
          <p14:tracePt t="7674" x="1263650" y="2152650"/>
          <p14:tracePt t="7684" x="1273175" y="2152650"/>
          <p14:tracePt t="7701" x="1339850" y="2152650"/>
          <p14:tracePt t="7718" x="1423988" y="2152650"/>
          <p14:tracePt t="7735" x="1482725" y="2152650"/>
          <p14:tracePt t="7737" x="1516063" y="2152650"/>
          <p14:tracePt t="7751" x="1590675" y="2152650"/>
          <p14:tracePt t="7768" x="1633538" y="2152650"/>
          <p14:tracePt t="7785" x="1674813" y="2152650"/>
          <p14:tracePt t="7801" x="1716088" y="2152650"/>
          <p14:tracePt t="7817" x="1766888" y="2152650"/>
          <p14:tracePt t="7834" x="1774825" y="2152650"/>
          <p14:tracePt t="7851" x="1784350" y="2152650"/>
          <p14:tracePt t="7945" x="1784350" y="2144713"/>
          <p14:tracePt t="7962" x="1784350" y="2136775"/>
          <p14:tracePt t="7993" x="1784350" y="2119313"/>
          <p14:tracePt t="8241" x="1792288" y="2119313"/>
          <p14:tracePt t="8249" x="1808163" y="2119313"/>
          <p14:tracePt t="8258" x="1851025" y="2127250"/>
          <p14:tracePt t="8267" x="1900238" y="2136775"/>
          <p14:tracePt t="8284" x="1984375" y="2152650"/>
          <p14:tracePt t="8300" x="2060575" y="2152650"/>
          <p14:tracePt t="8317" x="2076450" y="2152650"/>
          <p14:tracePt t="8334" x="2084388" y="2152650"/>
          <p14:tracePt t="9041" x="2093913" y="2152650"/>
          <p14:tracePt t="9049" x="2127250" y="2144713"/>
          <p14:tracePt t="9057" x="2176463" y="2127250"/>
          <p14:tracePt t="9067" x="2219325" y="2101850"/>
          <p14:tracePt t="9084" x="2268538" y="2078038"/>
          <p14:tracePt t="9101" x="2344738" y="2027238"/>
          <p14:tracePt t="9117" x="2370138" y="1993900"/>
          <p14:tracePt t="9134" x="2378075" y="1993900"/>
          <p14:tracePt t="9176" x="2378075" y="2001838"/>
          <p14:tracePt t="9369" x="2386013" y="2001838"/>
          <p14:tracePt t="9386" x="2395538" y="1993900"/>
          <p14:tracePt t="9393" x="2395538" y="1985963"/>
          <p14:tracePt t="9402" x="2403475" y="1960563"/>
          <p14:tracePt t="9419" x="2462213" y="1884363"/>
          <p14:tracePt t="9434" x="2503488" y="1809750"/>
          <p14:tracePt t="9450" x="2546350" y="1751013"/>
          <p14:tracePt t="9467" x="2562225" y="1733550"/>
          <p14:tracePt t="9487" x="2570163" y="1733550"/>
          <p14:tracePt t="9500" x="2579688" y="1733550"/>
          <p14:tracePt t="9517" x="2613025" y="1717675"/>
          <p14:tracePt t="9534" x="2620963" y="1708150"/>
          <p14:tracePt t="9673" x="2620963" y="1725613"/>
          <p14:tracePt t="9737" x="2613025" y="1725613"/>
          <p14:tracePt t="9777" x="2613025" y="1733550"/>
          <p14:tracePt t="9786" x="2603500" y="1733550"/>
          <p14:tracePt t="9809" x="2603500" y="1743075"/>
          <p14:tracePt t="9825" x="2603500" y="1758950"/>
          <p14:tracePt t="9834" x="2603500" y="1766888"/>
          <p14:tracePt t="9841" x="2603500" y="1784350"/>
          <p14:tracePt t="9851" x="2603500" y="1801813"/>
          <p14:tracePt t="9867" x="2603500" y="1835150"/>
          <p14:tracePt t="9884" x="2603500" y="1851025"/>
          <p14:tracePt t="9900" x="2603500" y="1868488"/>
          <p14:tracePt t="9917" x="2620963" y="1884363"/>
          <p14:tracePt t="9934" x="2679700" y="1901825"/>
          <p14:tracePt t="9937" x="2713038" y="1909763"/>
          <p14:tracePt t="9951" x="2763838" y="1927225"/>
          <p14:tracePt t="9952" x="2797175" y="1927225"/>
          <p14:tracePt t="9968" x="2889250" y="1960563"/>
          <p14:tracePt t="9984" x="2922588" y="1993900"/>
          <p14:tracePt t="10001" x="2955925" y="2027238"/>
          <p14:tracePt t="10017" x="3006725" y="2078038"/>
          <p14:tracePt t="10034" x="3065463" y="2093913"/>
          <p14:tracePt t="10051" x="3165475" y="2111375"/>
          <p14:tracePt t="10067" x="3324225" y="2127250"/>
          <p14:tracePt t="10084" x="3467100" y="2152650"/>
          <p14:tracePt t="10100" x="3617913" y="2203450"/>
          <p14:tracePt t="10117" x="3768725" y="2244725"/>
          <p14:tracePt t="10134" x="3910013" y="2270125"/>
          <p14:tracePt t="10136" x="3986213" y="2287588"/>
          <p14:tracePt t="10151" x="4060825" y="2303463"/>
          <p14:tracePt t="10152" x="4111625" y="2328863"/>
          <p14:tracePt t="10168" x="4186238" y="2346325"/>
          <p14:tracePt t="10184" x="4229100" y="2354263"/>
          <p14:tracePt t="10201" x="4237038" y="2362200"/>
          <p14:tracePt t="10217" x="4254500" y="2362200"/>
          <p14:tracePt t="10457" x="4254500" y="2354263"/>
          <p14:tracePt t="10473" x="4254500" y="2346325"/>
          <p14:tracePt t="10503" x="4244975" y="2346325"/>
          <p14:tracePt t="10520" x="4229100" y="2346325"/>
          <p14:tracePt t="10527" x="4203700" y="2346325"/>
          <p14:tracePt t="10536" x="4170363" y="2346325"/>
          <p14:tracePt t="10550" x="4119563" y="2346325"/>
          <p14:tracePt t="10552" x="4070350" y="2328863"/>
          <p14:tracePt t="10567" x="3910013" y="2311400"/>
          <p14:tracePt t="10584" x="3700463" y="2278063"/>
          <p14:tracePt t="10602" x="3441700" y="2228850"/>
          <p14:tracePt t="10617" x="3190875" y="2178050"/>
          <p14:tracePt t="10633" x="2955925" y="2127250"/>
          <p14:tracePt t="10650" x="2730500" y="2111375"/>
          <p14:tracePt t="10667" x="2528888" y="2111375"/>
          <p14:tracePt t="10684" x="2403475" y="2111375"/>
          <p14:tracePt t="10700" x="2336800" y="2119313"/>
          <p14:tracePt t="10717" x="2268538" y="2152650"/>
          <p14:tracePt t="10733" x="2227263" y="2185988"/>
          <p14:tracePt t="10750" x="2168525" y="2228850"/>
          <p14:tracePt t="10752" x="2127250" y="2236788"/>
          <p14:tracePt t="10767" x="2068513" y="2252663"/>
          <p14:tracePt t="10784" x="2025650" y="2252663"/>
          <p14:tracePt t="10800" x="2001838" y="2252663"/>
          <p14:tracePt t="10817" x="2001838" y="2244725"/>
          <p14:tracePt t="10833" x="2001838" y="2236788"/>
          <p14:tracePt t="10850" x="2001838" y="2228850"/>
          <p14:tracePt t="10867" x="1992313" y="2219325"/>
          <p14:tracePt t="10883" x="1976438" y="2219325"/>
          <p14:tracePt t="10900" x="1958975" y="2219325"/>
          <p14:tracePt t="10917" x="1951038" y="2219325"/>
          <p14:tracePt t="10933" x="1951038" y="2236788"/>
          <p14:tracePt t="10950" x="1951038" y="2262188"/>
          <p14:tracePt t="10952" x="1951038" y="2270125"/>
          <p14:tracePt t="10967" x="1951038" y="2278063"/>
          <p14:tracePt t="11066" x="1951038" y="2270125"/>
          <p14:tracePt t="11073" x="1958975" y="2270125"/>
          <p14:tracePt t="11089" x="1968500" y="2262188"/>
          <p14:tracePt t="11113" x="1976438" y="2262188"/>
          <p14:tracePt t="11122" x="1984375" y="2244725"/>
          <p14:tracePt t="11135" x="1992313" y="2244725"/>
          <p14:tracePt t="11136" x="2009775" y="2236788"/>
          <p14:tracePt t="11151" x="2017713" y="2228850"/>
          <p14:tracePt t="11153" x="2025650" y="2228850"/>
          <p14:tracePt t="11168" x="2068513" y="2228850"/>
          <p14:tracePt t="11184" x="2143125" y="2219325"/>
          <p14:tracePt t="11201" x="2211388" y="2203450"/>
          <p14:tracePt t="11217" x="2268538" y="2203450"/>
          <p14:tracePt t="11234" x="2311400" y="2195513"/>
          <p14:tracePt t="11250" x="2336800" y="2195513"/>
          <p14:tracePt t="11267" x="2344738" y="2195513"/>
          <p14:tracePt t="11377" x="2319338" y="2195513"/>
          <p14:tracePt t="11385" x="2303463" y="2195513"/>
          <p14:tracePt t="11393" x="2278063" y="2195513"/>
          <p14:tracePt t="11402" x="2268538" y="2195513"/>
          <p14:tracePt t="11417" x="2260600" y="2195513"/>
          <p14:tracePt t="11434" x="2227263" y="2195513"/>
          <p14:tracePt t="11450" x="2201863" y="2195513"/>
          <p14:tracePt t="11467" x="2168525" y="2185988"/>
          <p14:tracePt t="11484" x="2152650" y="2170113"/>
          <p14:tracePt t="11500" x="2143125" y="2170113"/>
          <p14:tracePt t="11536" x="2143125" y="2160588"/>
          <p14:tracePt t="11544" x="2127250" y="2160588"/>
          <p14:tracePt t="11552" x="2127250" y="2152650"/>
          <p14:tracePt t="11567" x="2109788" y="2144713"/>
          <p14:tracePt t="11600" x="2101850" y="2144713"/>
          <p14:tracePt t="11608" x="2093913" y="2144713"/>
          <p14:tracePt t="11617" x="2076450" y="2144713"/>
          <p14:tracePt t="11634" x="2017713" y="2144713"/>
          <p14:tracePt t="11650" x="1943100" y="2152650"/>
          <p14:tracePt t="11667" x="1858963" y="2160588"/>
          <p14:tracePt t="11684" x="1808163" y="2170113"/>
          <p14:tracePt t="11700" x="1792288" y="2170113"/>
          <p14:tracePt t="11817" x="1784350" y="2170113"/>
          <p14:tracePt t="11834" x="1774825" y="2170113"/>
          <p14:tracePt t="11842" x="1766888" y="2170113"/>
          <p14:tracePt t="11852" x="1758950" y="2170113"/>
          <p14:tracePt t="11867" x="1741488" y="2170113"/>
          <p14:tracePt t="11884" x="1733550" y="2170113"/>
          <p14:tracePt t="11985" x="1725613" y="2170113"/>
          <p14:tracePt t="12082" x="1733550" y="2170113"/>
          <p14:tracePt t="12098" x="1758950" y="2160588"/>
          <p14:tracePt t="12113" x="1784350" y="2152650"/>
          <p14:tracePt t="12121" x="1792288" y="2152650"/>
          <p14:tracePt t="12134" x="1808163" y="2152650"/>
          <p14:tracePt t="12137" x="1833563" y="2152650"/>
          <p14:tracePt t="12151" x="1841500" y="2152650"/>
          <p14:tracePt t="12153" x="1858963" y="2152650"/>
          <p14:tracePt t="12168" x="1917700" y="2152650"/>
          <p14:tracePt t="12184" x="1992313" y="2152650"/>
          <p14:tracePt t="12201" x="2068513" y="2178050"/>
          <p14:tracePt t="12217" x="2127250" y="2185988"/>
          <p14:tracePt t="12234" x="2135188" y="2185988"/>
          <p14:tracePt t="13145" x="2135188" y="2203450"/>
          <p14:tracePt t="13305" x="2119313" y="2203450"/>
          <p14:tracePt t="13313" x="2109788" y="2203450"/>
          <p14:tracePt t="13322" x="2109788" y="2211388"/>
          <p14:tracePt t="13336" x="2093913" y="2219325"/>
          <p14:tracePt t="13339" x="2084388" y="2228850"/>
          <p14:tracePt t="13352" x="2035175" y="2252663"/>
          <p14:tracePt t="13368" x="1992313" y="2262188"/>
          <p14:tracePt t="13384" x="1958975" y="2270125"/>
          <p14:tracePt t="13400" x="1943100" y="2270125"/>
          <p14:tracePt t="13417" x="1933575" y="2287588"/>
          <p14:tracePt t="13433" x="1917700" y="2287588"/>
          <p14:tracePt t="13450" x="1892300" y="2278063"/>
          <p14:tracePt t="13467" x="1884363" y="2278063"/>
          <p14:tracePt t="13496" x="1876425" y="2278063"/>
          <p14:tracePt t="13504" x="1866900" y="2278063"/>
          <p14:tracePt t="13517" x="1858963" y="2287588"/>
          <p14:tracePt t="13533" x="1825625" y="2303463"/>
          <p14:tracePt t="13550" x="1792288" y="2320925"/>
          <p14:tracePt t="13552" x="1774825" y="2346325"/>
          <p14:tracePt t="13567" x="1766888" y="2354263"/>
          <p14:tracePt t="13584" x="1766888" y="2362200"/>
          <p14:tracePt t="13640" x="1749425" y="2362200"/>
          <p14:tracePt t="13649" x="1741488" y="2362200"/>
          <p14:tracePt t="13656" x="1725613" y="2362200"/>
          <p14:tracePt t="13667" x="1700213" y="2362200"/>
          <p14:tracePt t="13683" x="1674813" y="2362200"/>
          <p14:tracePt t="13700" x="1633538" y="2362200"/>
          <p14:tracePt t="13717" x="1598613" y="2362200"/>
          <p14:tracePt t="13733" x="1565275" y="2354263"/>
          <p14:tracePt t="13750" x="1541463" y="2328863"/>
          <p14:tracePt t="13752" x="1524000" y="2328863"/>
          <p14:tracePt t="13768" x="1490663" y="2295525"/>
          <p14:tracePt t="13784" x="1465263" y="2278063"/>
          <p14:tracePt t="13800" x="1414463" y="2228850"/>
          <p14:tracePt t="13817" x="1390650" y="2170113"/>
          <p14:tracePt t="13833" x="1365250" y="2111375"/>
          <p14:tracePt t="13850" x="1365250" y="2093913"/>
          <p14:tracePt t="13993" x="1365250" y="2101850"/>
          <p14:tracePt t="14201" x="1357313" y="2101850"/>
          <p14:tracePt t="14241" x="1357313" y="2111375"/>
          <p14:tracePt t="14305" x="1357313" y="2119313"/>
          <p14:tracePt t="14320" x="1373188" y="2127250"/>
          <p14:tracePt t="14327" x="1390650" y="2144713"/>
          <p14:tracePt t="14336" x="1398588" y="2152650"/>
          <p14:tracePt t="14350" x="1423988" y="2160588"/>
          <p14:tracePt t="14353" x="1439863" y="2170113"/>
          <p14:tracePt t="14367" x="1457325" y="2178050"/>
          <p14:tracePt t="14369" x="1473200" y="2203450"/>
          <p14:tracePt t="14383" x="1490663" y="2211388"/>
          <p14:tracePt t="14400" x="1506538" y="2219325"/>
          <p14:tracePt t="14423" x="1516063" y="2228850"/>
          <p14:tracePt t="14464" x="1516063" y="2244725"/>
          <p14:tracePt t="14472" x="1516063" y="2252663"/>
          <p14:tracePt t="14483" x="1516063" y="2262188"/>
          <p14:tracePt t="14512" x="1524000" y="2270125"/>
          <p14:tracePt t="14528" x="1531938" y="2278063"/>
          <p14:tracePt t="14593" x="1531938" y="2287588"/>
          <p14:tracePt t="14601" x="1531938" y="2311400"/>
          <p14:tracePt t="14609" x="1531938" y="2328863"/>
          <p14:tracePt t="14619" x="1531938" y="2336800"/>
          <p14:tracePt t="14633" x="1531938" y="2362200"/>
          <p14:tracePt t="14649" x="1531938" y="2370138"/>
          <p14:tracePt t="14704" x="1531938" y="2379663"/>
          <p14:tracePt t="14712" x="1531938" y="2387600"/>
          <p14:tracePt t="14720" x="1541463" y="2413000"/>
          <p14:tracePt t="14733" x="1549400" y="2420938"/>
          <p14:tracePt t="14750" x="1582738" y="2462213"/>
          <p14:tracePt t="14767" x="1633538" y="2497138"/>
          <p14:tracePt t="14768" x="1641475" y="2505075"/>
          <p14:tracePt t="14783" x="1674813" y="2530475"/>
          <p14:tracePt t="14800" x="1690688" y="2546350"/>
          <p14:tracePt t="14816" x="1708150" y="2546350"/>
          <p14:tracePt t="14833" x="1733550" y="2546350"/>
          <p14:tracePt t="14849" x="1741488" y="2546350"/>
          <p14:tracePt t="14866" x="1766888" y="2538413"/>
          <p14:tracePt t="14883" x="1800225" y="2530475"/>
          <p14:tracePt t="14899" x="1808163" y="2530475"/>
          <p14:tracePt t="14916" x="1817688" y="2530475"/>
          <p14:tracePt t="14933" x="1833563" y="2530475"/>
          <p14:tracePt t="14950" x="1858963" y="2513013"/>
          <p14:tracePt t="14966" x="1858963" y="2505075"/>
          <p14:tracePt t="15153" x="1866900" y="2505075"/>
          <p14:tracePt t="15378" x="1866900" y="2497138"/>
          <p14:tracePt t="15466" x="1858963" y="2505075"/>
          <p14:tracePt t="15473" x="1841500" y="2520950"/>
          <p14:tracePt t="15485" x="1825625" y="2520950"/>
          <p14:tracePt t="15502" x="1784350" y="2538413"/>
          <p14:tracePt t="15519" x="1766888" y="2554288"/>
          <p14:tracePt t="15535" x="1766888" y="2563813"/>
          <p14:tracePt t="15552" x="1749425" y="2563813"/>
          <p14:tracePt t="15569" x="1741488" y="2571750"/>
          <p14:tracePt t="15586" x="1741488" y="2579688"/>
          <p14:tracePt t="15602" x="1758950" y="2579688"/>
          <p14:tracePt t="15619" x="1792288" y="2554288"/>
          <p14:tracePt t="15635" x="1833563" y="2538413"/>
          <p14:tracePt t="15650" x="1858963" y="2513013"/>
          <p14:tracePt t="15667" x="1858963" y="2505075"/>
          <p14:tracePt t="15683" x="1866900" y="2505075"/>
          <p14:tracePt t="15728" x="1866900" y="2513013"/>
          <p14:tracePt t="15777" x="1876425" y="2520950"/>
          <p14:tracePt t="15792" x="1884363" y="2520950"/>
          <p14:tracePt t="15840" x="1909763" y="2520950"/>
          <p14:tracePt t="15848" x="1925638" y="2520950"/>
          <p14:tracePt t="15856" x="1951038" y="2520950"/>
          <p14:tracePt t="15867" x="1968500" y="2520950"/>
          <p14:tracePt t="15883" x="2001838" y="2520950"/>
          <p14:tracePt t="15900" x="2035175" y="2520950"/>
          <p14:tracePt t="15916" x="2043113" y="2520950"/>
          <p14:tracePt t="15944" x="2051050" y="2520950"/>
          <p14:tracePt t="15960" x="2060575" y="2520950"/>
          <p14:tracePt t="15976" x="2068513" y="2520950"/>
          <p14:tracePt t="15992" x="2076450" y="2520950"/>
          <p14:tracePt t="16000" x="2084388" y="2520950"/>
          <p14:tracePt t="16024" x="2093913" y="2520950"/>
          <p14:tracePt t="16048" x="2109788" y="2520950"/>
          <p14:tracePt t="16064" x="2119313" y="2520950"/>
          <p14:tracePt t="16072" x="2127250" y="2520950"/>
          <p14:tracePt t="16088" x="2135188" y="2520950"/>
          <p14:tracePt t="16100" x="2143125" y="2520950"/>
          <p14:tracePt t="16120" x="2152650" y="2520950"/>
          <p14:tracePt t="16249" x="2160588" y="2530475"/>
          <p14:tracePt t="16257" x="2176463" y="2546350"/>
          <p14:tracePt t="16268" x="2185988" y="2554288"/>
          <p14:tracePt t="16285" x="2244725" y="2589213"/>
          <p14:tracePt t="16300" x="2319338" y="2638425"/>
          <p14:tracePt t="16317" x="2386013" y="2663825"/>
          <p14:tracePt t="16333" x="2411413" y="2671763"/>
          <p14:tracePt t="16350" x="2419350" y="2671763"/>
          <p14:tracePt t="16385" x="2428875" y="2671763"/>
          <p14:tracePt t="16400" x="2436813" y="2671763"/>
          <p14:tracePt t="16545" x="2444750" y="2671763"/>
          <p14:tracePt t="16554" x="2452688" y="2671763"/>
          <p14:tracePt t="16569" x="2503488" y="2646363"/>
          <p14:tracePt t="16586" x="2546350" y="2630488"/>
          <p14:tracePt t="16602" x="2595563" y="2605088"/>
          <p14:tracePt t="16619" x="2628900" y="2571750"/>
          <p14:tracePt t="16635" x="2671763" y="2546350"/>
          <p14:tracePt t="16651" x="2687638" y="2538413"/>
          <p14:tracePt t="16668" x="2713038" y="2530475"/>
          <p14:tracePt t="16683" x="2730500" y="2530475"/>
          <p14:tracePt t="16700" x="2763838" y="2513013"/>
          <p14:tracePt t="16717" x="2805113" y="2513013"/>
          <p14:tracePt t="16733" x="2830513" y="2505075"/>
          <p14:tracePt t="16750" x="2838450" y="2487613"/>
          <p14:tracePt t="16752" x="2846388" y="2487613"/>
          <p14:tracePt t="16792" x="2863850" y="2487613"/>
          <p14:tracePt t="16800" x="2871788" y="2487613"/>
          <p14:tracePt t="16808" x="2881313" y="2487613"/>
          <p14:tracePt t="16816" x="2889250" y="2487613"/>
          <p14:tracePt t="16833" x="2897188" y="2487613"/>
          <p14:tracePt t="16856" x="2905125" y="2487613"/>
          <p14:tracePt t="16921" x="2914650" y="2487613"/>
          <p14:tracePt t="16929" x="2930525" y="2487613"/>
          <p14:tracePt t="16945" x="2938463" y="2487613"/>
          <p14:tracePt t="16954" x="2947988" y="2487613"/>
          <p14:tracePt t="16969" x="2955925" y="2487613"/>
          <p14:tracePt t="17057" x="2963863" y="2487613"/>
          <p14:tracePt t="17066" x="2989263" y="2487613"/>
          <p14:tracePt t="17073" x="3006725" y="2487613"/>
          <p14:tracePt t="17085" x="3030538" y="2487613"/>
          <p14:tracePt t="17099" x="3132138" y="2487613"/>
          <p14:tracePt t="17116" x="3316288" y="2471738"/>
          <p14:tracePt t="17120" x="3408363" y="2438400"/>
          <p14:tracePt t="17133" x="3525838" y="2420938"/>
          <p14:tracePt t="17149" x="3633788" y="2395538"/>
          <p14:tracePt t="17166" x="3659188" y="2379663"/>
          <p14:tracePt t="17168" x="3667125" y="2379663"/>
          <p14:tracePt t="17183" x="3676650" y="2379663"/>
          <p14:tracePt t="17200" x="3709988" y="2379663"/>
          <p14:tracePt t="17216" x="3751263" y="2403475"/>
          <p14:tracePt t="17233" x="3802063" y="2428875"/>
          <p14:tracePt t="17249" x="3827463" y="2446338"/>
          <p14:tracePt t="17266" x="3843338" y="2462213"/>
          <p14:tracePt t="17283" x="3868738" y="2462213"/>
          <p14:tracePt t="17299" x="3876675" y="2462213"/>
          <p14:tracePt t="17316" x="3884613" y="2462213"/>
          <p14:tracePt t="17333" x="3894138" y="2462213"/>
          <p14:tracePt t="17359" x="3902075" y="2462213"/>
          <p14:tracePt t="17391" x="3910013" y="2471738"/>
          <p14:tracePt t="17399" x="3910013" y="2479675"/>
          <p14:tracePt t="17416" x="3927475" y="2487613"/>
          <p14:tracePt t="18186" x="3927475" y="2497138"/>
          <p14:tracePt t="18249" x="3935413" y="2497138"/>
          <p14:tracePt t="18257" x="3943350" y="2497138"/>
          <p14:tracePt t="18268" x="3952875" y="2497138"/>
          <p14:tracePt t="18285" x="3960813" y="2497138"/>
          <p14:tracePt t="18299" x="3976688" y="2487613"/>
          <p14:tracePt t="18316" x="3994150" y="2479675"/>
          <p14:tracePt t="18333" x="4002088" y="2479675"/>
          <p14:tracePt t="18350" x="4002088" y="2471738"/>
          <p14:tracePt t="18393" x="4011613" y="2471738"/>
          <p14:tracePt t="18409" x="4019550" y="2471738"/>
          <p14:tracePt t="18425" x="4027488" y="2471738"/>
          <p14:tracePt t="18698" x="4027488" y="2454275"/>
          <p14:tracePt t="18714" x="4027488" y="2446338"/>
          <p14:tracePt t="18737" x="4027488" y="2438400"/>
          <p14:tracePt t="18745" x="4019550" y="2438400"/>
          <p14:tracePt t="18753" x="3994150" y="2428875"/>
          <p14:tracePt t="18769" x="3976688" y="2420938"/>
          <p14:tracePt t="18783" x="3960813" y="2403475"/>
          <p14:tracePt t="18800" x="3943350" y="2403475"/>
          <p14:tracePt t="18823" x="3935413" y="2403475"/>
          <p14:tracePt t="19033" x="3927475" y="2403475"/>
          <p14:tracePt t="19039" x="3919538" y="2403475"/>
          <p14:tracePt t="19055" x="3910013" y="2403475"/>
          <p14:tracePt t="19071" x="3910013" y="2413000"/>
          <p14:tracePt t="19111" x="3902075" y="2413000"/>
          <p14:tracePt t="19119" x="3894138" y="2413000"/>
          <p14:tracePt t="19127" x="3868738" y="2413000"/>
          <p14:tracePt t="19135" x="3860800" y="2413000"/>
          <p14:tracePt t="19149" x="3843338" y="2413000"/>
          <p14:tracePt t="19166" x="3810000" y="2413000"/>
          <p14:tracePt t="19168" x="3792538" y="2413000"/>
          <p14:tracePt t="19183" x="3776663" y="2403475"/>
          <p14:tracePt t="19185" x="3759200" y="2403475"/>
          <p14:tracePt t="19200" x="3717925" y="2395538"/>
          <p14:tracePt t="19216" x="3625850" y="2387600"/>
          <p14:tracePt t="19233" x="3508375" y="2387600"/>
          <p14:tracePt t="19249" x="3424238" y="2387600"/>
          <p14:tracePt t="19266" x="3308350" y="2387600"/>
          <p14:tracePt t="19282" x="3148013" y="2387600"/>
          <p14:tracePt t="19299" x="2947988" y="2387600"/>
          <p14:tracePt t="19316" x="2738438" y="2387600"/>
          <p14:tracePt t="19332" x="2520950" y="2387600"/>
          <p14:tracePt t="19349" x="2293938" y="2387600"/>
          <p14:tracePt t="19366" x="2135188" y="2387600"/>
          <p14:tracePt t="19368" x="2093913" y="2387600"/>
          <p14:tracePt t="19383" x="2084388" y="2387600"/>
          <p14:tracePt t="19385" x="2076450" y="2387600"/>
          <p14:tracePt t="19423" x="2068513" y="2379663"/>
          <p14:tracePt t="19432" x="2043113" y="2379663"/>
          <p14:tracePt t="19439" x="2025650" y="2362200"/>
          <p14:tracePt t="19449" x="2001838" y="2362200"/>
          <p14:tracePt t="19466" x="1958975" y="2362200"/>
          <p14:tracePt t="19482" x="1925638" y="2362200"/>
          <p14:tracePt t="19499" x="1909763" y="2362200"/>
          <p14:tracePt t="19516" x="1876425" y="2362200"/>
          <p14:tracePt t="19532" x="1858963" y="2362200"/>
          <p14:tracePt t="19549" x="1833563" y="2362200"/>
          <p14:tracePt t="19566" x="1808163" y="2362200"/>
          <p14:tracePt t="19568" x="1792288" y="2379663"/>
          <p14:tracePt t="19583" x="1784350" y="2387600"/>
          <p14:tracePt t="19585" x="1774825" y="2395538"/>
          <p14:tracePt t="19599" x="1749425" y="2420938"/>
          <p14:tracePt t="19616" x="1741488" y="2438400"/>
          <p14:tracePt t="19633" x="1725613" y="2454275"/>
          <p14:tracePt t="19649" x="1700213" y="2471738"/>
          <p14:tracePt t="19666" x="1657350" y="2487613"/>
          <p14:tracePt t="19682" x="1616075" y="2505075"/>
          <p14:tracePt t="19699" x="1590675" y="2530475"/>
          <p14:tracePt t="19716" x="1582738" y="2538413"/>
          <p14:tracePt t="19865" x="1574800" y="2538413"/>
          <p14:tracePt t="19881" x="1574800" y="2530475"/>
          <p14:tracePt t="19888" x="1565275" y="2530475"/>
          <p14:tracePt t="19901" x="1565275" y="2513013"/>
          <p14:tracePt t="19951" x="1557338" y="2513013"/>
          <p14:tracePt t="19968" x="1549400" y="2513013"/>
          <p14:tracePt t="19976" x="1541463" y="2513013"/>
          <p14:tracePt t="19983" x="1541463" y="2505075"/>
          <p14:tracePt t="19999" x="1490663" y="2497138"/>
          <p14:tracePt t="20016" x="1449388" y="2471738"/>
          <p14:tracePt t="20032" x="1398588" y="2454275"/>
          <p14:tracePt t="20049" x="1373188" y="2438400"/>
          <p14:tracePt t="20066" x="1357313" y="2428875"/>
          <p14:tracePt t="20082" x="1339850" y="2428875"/>
          <p14:tracePt t="20099" x="1331913" y="2428875"/>
          <p14:tracePt t="20116" x="1314450" y="2428875"/>
          <p14:tracePt t="20132" x="1281113" y="2428875"/>
          <p14:tracePt t="20149" x="1255713" y="2428875"/>
          <p14:tracePt t="20166" x="1222375" y="2446338"/>
          <p14:tracePt t="20182" x="1206500" y="2446338"/>
          <p14:tracePt t="20199" x="1196975" y="2446338"/>
          <p14:tracePt t="20216" x="1181100" y="2446338"/>
          <p14:tracePt t="20232" x="1155700" y="2462213"/>
          <p14:tracePt t="20249" x="1147763" y="2471738"/>
          <p14:tracePt t="20266" x="1122363" y="2479675"/>
          <p14:tracePt t="20282" x="1114425" y="2487613"/>
          <p14:tracePt t="20299" x="1114425" y="2505075"/>
          <p14:tracePt t="20319" x="1114425" y="2513013"/>
          <p14:tracePt t="20332" x="1114425" y="2520950"/>
          <p14:tracePt t="20349" x="1114425" y="2538413"/>
          <p14:tracePt t="20366" x="1114425" y="2546350"/>
          <p14:tracePt t="20368" x="1114425" y="2554288"/>
          <p14:tracePt t="20441" x="1104900" y="2571750"/>
          <p14:tracePt t="20448" x="1096963" y="2579688"/>
          <p14:tracePt t="20456" x="1096963" y="2589213"/>
          <p14:tracePt t="20466" x="1071563" y="2605088"/>
          <p14:tracePt t="20483" x="1055688" y="2655888"/>
          <p14:tracePt t="20500" x="1030288" y="2730500"/>
          <p14:tracePt t="20517" x="1022350" y="2789238"/>
          <p14:tracePt t="20533" x="1030288" y="2806700"/>
          <p14:tracePt t="20549" x="1046163" y="2814638"/>
          <p14:tracePt t="20567" x="1079500" y="2814638"/>
          <p14:tracePt t="20569" x="1114425" y="2814638"/>
          <p14:tracePt t="20583" x="1155700" y="2814638"/>
          <p14:tracePt t="20600" x="1171575" y="2814638"/>
          <p14:tracePt t="20617" x="1189038" y="2814638"/>
          <p14:tracePt t="20633" x="1214438" y="2832100"/>
          <p14:tracePt t="20650" x="1230313" y="2855913"/>
          <p14:tracePt t="20666" x="1263650" y="2865438"/>
          <p14:tracePt t="20683" x="1298575" y="2881313"/>
          <p14:tracePt t="20700" x="1314450" y="2898775"/>
          <p14:tracePt t="20716" x="1331913" y="2906713"/>
          <p14:tracePt t="20733" x="1347788" y="2914650"/>
          <p14:tracePt t="20750" x="1357313" y="2924175"/>
          <p14:tracePt t="20767" x="1390650" y="2924175"/>
          <p14:tracePt t="20769" x="1398588" y="2924175"/>
          <p14:tracePt t="20783" x="1423988" y="2924175"/>
          <p14:tracePt t="20785" x="1431925" y="2932113"/>
          <p14:tracePt t="20800" x="1490663" y="2940050"/>
          <p14:tracePt t="20816" x="1557338" y="2957513"/>
          <p14:tracePt t="20833" x="1657350" y="2982913"/>
          <p14:tracePt t="20849" x="1766888" y="2990850"/>
          <p14:tracePt t="20866" x="1851025" y="2990850"/>
          <p14:tracePt t="20883" x="1909763" y="2990850"/>
          <p14:tracePt t="20900" x="1943100" y="2982913"/>
          <p14:tracePt t="20916" x="1958975" y="2965450"/>
          <p14:tracePt t="20933" x="1958975" y="2940050"/>
          <p14:tracePt t="20950" x="1968500" y="2932113"/>
          <p14:tracePt t="20967" x="1968500" y="2924175"/>
          <p14:tracePt t="21008" x="1968500" y="2914650"/>
          <p14:tracePt t="21649" x="1968500" y="2906713"/>
          <p14:tracePt t="21657" x="1968500" y="2898775"/>
          <p14:tracePt t="21668" x="1984375" y="2898775"/>
          <p14:tracePt t="21685" x="2017713" y="2890838"/>
          <p14:tracePt t="21701" x="2043113" y="2890838"/>
          <p14:tracePt t="21718" x="2076450" y="2898775"/>
          <p14:tracePt t="21722" x="2101850" y="2898775"/>
          <p14:tracePt t="21735" x="2119313" y="2906713"/>
          <p14:tracePt t="21737" x="2160588" y="2924175"/>
          <p14:tracePt t="21749" x="2185988" y="2932113"/>
          <p14:tracePt t="21766" x="2303463" y="2947988"/>
          <p14:tracePt t="21769" x="2395538" y="2947988"/>
          <p14:tracePt t="21783" x="2503488" y="2947988"/>
          <p14:tracePt t="21785" x="2620963" y="2947988"/>
          <p14:tracePt t="21800" x="2838450" y="2947988"/>
          <p14:tracePt t="21816" x="2981325" y="2947988"/>
          <p14:tracePt t="21833" x="3048000" y="2947988"/>
          <p14:tracePt t="21849" x="3073400" y="2957513"/>
          <p14:tracePt t="21866" x="3081338" y="2965450"/>
          <p14:tracePt t="21883" x="3098800" y="2965450"/>
          <p14:tracePt t="21899" x="3114675" y="2973388"/>
          <p14:tracePt t="21916" x="3132138" y="2973388"/>
          <p14:tracePt t="21976" x="3140075" y="2973388"/>
          <p14:tracePt t="21984" x="3157538" y="2973388"/>
          <p14:tracePt t="21992" x="3181350" y="2973388"/>
          <p14:tracePt t="22000" x="3214688" y="2957513"/>
          <p14:tracePt t="22016" x="3308350" y="2947988"/>
          <p14:tracePt t="22033" x="3424238" y="2924175"/>
          <p14:tracePt t="22049" x="3533775" y="2898775"/>
          <p14:tracePt t="22066" x="3633788" y="2865438"/>
          <p14:tracePt t="22082" x="3725863" y="2840038"/>
          <p14:tracePt t="22100" x="3827463" y="2814638"/>
          <p14:tracePt t="22116" x="3902075" y="2806700"/>
          <p14:tracePt t="22133" x="3986213" y="2781300"/>
          <p14:tracePt t="22149" x="4078288" y="2755900"/>
          <p14:tracePt t="22166" x="4144963" y="2740025"/>
          <p14:tracePt t="22168" x="4170363" y="2740025"/>
          <p14:tracePt t="22183" x="4178300" y="2740025"/>
          <p14:tracePt t="22185" x="4186238" y="2740025"/>
          <p14:tracePt t="22208" x="4195763" y="2740025"/>
          <p14:tracePt t="22224" x="4211638" y="2740025"/>
          <p14:tracePt t="22233" x="4219575" y="2740025"/>
          <p14:tracePt t="22249" x="4237038" y="2740025"/>
          <p14:tracePt t="22266" x="4244975" y="2740025"/>
          <p14:tracePt t="22282" x="4254500" y="2747963"/>
          <p14:tracePt t="22873" x="4254500" y="2740025"/>
          <p14:tracePt t="22888" x="4254500" y="2730500"/>
          <p14:tracePt t="22899" x="4237038" y="2722563"/>
          <p14:tracePt t="22905" x="4195763" y="2681288"/>
          <p14:tracePt t="22916" x="4119563" y="2638425"/>
          <p14:tracePt t="22932" x="3968750" y="2497138"/>
          <p14:tracePt t="22949" x="3835400" y="2403475"/>
          <p14:tracePt t="22966" x="3725863" y="2362200"/>
          <p14:tracePt t="22968" x="3676650" y="2346325"/>
          <p14:tracePt t="22982" x="3625850" y="2346325"/>
          <p14:tracePt t="22984" x="3575050" y="2346325"/>
          <p14:tracePt t="22999" x="3508375" y="2354263"/>
          <p14:tracePt t="23000" x="3390900" y="2370138"/>
          <p14:tracePt t="23016" x="3140075" y="2438400"/>
          <p14:tracePt t="23032" x="2905125" y="2487613"/>
          <p14:tracePt t="23049" x="2738438" y="2520950"/>
          <p14:tracePt t="23066" x="2587625" y="2546350"/>
          <p14:tracePt t="23082" x="2470150" y="2563813"/>
          <p14:tracePt t="23099" x="2386013" y="2571750"/>
          <p14:tracePt t="23115" x="2311400" y="2571750"/>
          <p14:tracePt t="23132" x="2252663" y="2571750"/>
          <p14:tracePt t="23149" x="2211388" y="2554288"/>
          <p14:tracePt t="23168" x="2160588" y="2546350"/>
          <p14:tracePt t="23169" x="2143125" y="2546350"/>
          <p14:tracePt t="23182" x="2109788" y="2546350"/>
          <p14:tracePt t="23184" x="2068513" y="2546350"/>
          <p14:tracePt t="23199" x="2035175" y="2546350"/>
          <p14:tracePt t="23201" x="2001838" y="2538413"/>
          <p14:tracePt t="23216" x="1943100" y="2513013"/>
          <p14:tracePt t="23232" x="1884363" y="2513013"/>
          <p14:tracePt t="23249" x="1808163" y="2513013"/>
          <p14:tracePt t="23266" x="1708150" y="2513013"/>
          <p14:tracePt t="23282" x="1624013" y="2513013"/>
          <p14:tracePt t="23299" x="1590675" y="2513013"/>
          <p14:tracePt t="23449" x="1582738" y="2505075"/>
          <p14:tracePt t="23457" x="1582738" y="2497138"/>
          <p14:tracePt t="23467" x="1574800" y="2497138"/>
          <p14:tracePt t="23482" x="1531938" y="2471738"/>
          <p14:tracePt t="23499" x="1498600" y="2454275"/>
          <p14:tracePt t="23516" x="1482725" y="2446338"/>
          <p14:tracePt t="23532" x="1449388" y="2438400"/>
          <p14:tracePt t="23549" x="1406525" y="2438400"/>
          <p14:tracePt t="23566" x="1365250" y="2438400"/>
          <p14:tracePt t="23568" x="1331913" y="2438400"/>
          <p14:tracePt t="23583" x="1306513" y="2446338"/>
          <p14:tracePt t="23585" x="1281113" y="2462213"/>
          <p14:tracePt t="23599" x="1239838" y="2471738"/>
          <p14:tracePt t="23616" x="1206500" y="2505075"/>
          <p14:tracePt t="23632" x="1189038" y="2538413"/>
          <p14:tracePt t="23649" x="1163638" y="2563813"/>
          <p14:tracePt t="23666" x="1122363" y="2605088"/>
          <p14:tracePt t="23682" x="1089025" y="2622550"/>
          <p14:tracePt t="23699" x="1079500" y="2638425"/>
          <p14:tracePt t="23736" x="1079500" y="2655888"/>
          <p14:tracePt t="23744" x="1079500" y="2663825"/>
          <p14:tracePt t="23752" x="1079500" y="2671763"/>
          <p14:tracePt t="23766" x="1063625" y="2681288"/>
          <p14:tracePt t="23769" x="1063625" y="2689225"/>
          <p14:tracePt t="23783" x="1055688" y="2714625"/>
          <p14:tracePt t="23785" x="1055688" y="2722563"/>
          <p14:tracePt t="23799" x="1055688" y="2747963"/>
          <p14:tracePt t="23816" x="1063625" y="2773363"/>
          <p14:tracePt t="23833" x="1096963" y="2797175"/>
          <p14:tracePt t="23849" x="1122363" y="2832100"/>
          <p14:tracePt t="23866" x="1130300" y="2847975"/>
          <p14:tracePt t="23882" x="1147763" y="2881313"/>
          <p14:tracePt t="23899" x="1155700" y="2890838"/>
          <p14:tracePt t="23916" x="1163638" y="2898775"/>
          <p14:tracePt t="23932" x="1181100" y="2914650"/>
          <p14:tracePt t="23949" x="1206500" y="2924175"/>
          <p14:tracePt t="23966" x="1247775" y="2940050"/>
          <p14:tracePt t="23968" x="1273175" y="2947988"/>
          <p14:tracePt t="23983" x="1281113" y="2947988"/>
          <p14:tracePt t="23985" x="1281113" y="2957513"/>
          <p14:tracePt t="23999" x="1289050" y="2957513"/>
          <p14:tracePt t="24016" x="1298575" y="2957513"/>
          <p14:tracePt t="24033" x="1331913" y="2957513"/>
          <p14:tracePt t="24049" x="1347788" y="2947988"/>
          <p14:tracePt t="24066" x="1365250" y="2940050"/>
          <p14:tracePt t="24082" x="1398588" y="2940050"/>
          <p14:tracePt t="24099" x="1406525" y="2940050"/>
          <p14:tracePt t="24116" x="1439863" y="2940050"/>
          <p14:tracePt t="24132" x="1465263" y="2940050"/>
          <p14:tracePt t="24149" x="1524000" y="2940050"/>
          <p14:tracePt t="24166" x="1582738" y="2940050"/>
          <p14:tracePt t="24168" x="1598613" y="2940050"/>
          <p14:tracePt t="24182" x="1624013" y="2940050"/>
          <p14:tracePt t="24185" x="1649413" y="2940050"/>
          <p14:tracePt t="24199" x="1674813" y="2940050"/>
          <p14:tracePt t="24216" x="1682750" y="2940050"/>
          <p14:tracePt t="24232" x="1690688" y="2940050"/>
          <p14:tracePt t="24272" x="1690688" y="2932113"/>
          <p14:tracePt t="24666" x="1690688" y="2924175"/>
          <p14:tracePt t="24682" x="1690688" y="2914650"/>
          <p14:tracePt t="24769" x="1690688" y="2898775"/>
          <p14:tracePt t="24785" x="1682750" y="2898775"/>
          <p14:tracePt t="24833" x="1674813" y="2890838"/>
          <p14:tracePt t="24850" x="1674813" y="2881313"/>
          <p14:tracePt t="24873" x="1666875" y="2881313"/>
          <p14:tracePt t="24889" x="1657350" y="2881313"/>
          <p14:tracePt t="24914" x="1649413" y="2881313"/>
          <p14:tracePt t="24930" x="1633538" y="2881313"/>
          <p14:tracePt t="24938" x="1624013" y="2881313"/>
          <p14:tracePt t="24951" x="1616075" y="2881313"/>
          <p14:tracePt t="24955" x="1598613" y="2881313"/>
          <p14:tracePt t="24966" x="1590675" y="2881313"/>
          <p14:tracePt t="25000" x="1582738" y="2881313"/>
          <p14:tracePt t="25008" x="1565275" y="2881313"/>
          <p14:tracePt t="25016" x="1557338" y="2881313"/>
          <p14:tracePt t="25032" x="1516063" y="2881313"/>
          <p14:tracePt t="25049" x="1473200" y="2873375"/>
          <p14:tracePt t="25066" x="1431925" y="2873375"/>
          <p14:tracePt t="25082" x="1390650" y="2873375"/>
          <p14:tracePt t="25099" x="1357313" y="2873375"/>
          <p14:tracePt t="25116" x="1339850" y="2873375"/>
          <p14:tracePt t="25132" x="1331913" y="2873375"/>
          <p14:tracePt t="25149" x="1314450" y="2873375"/>
          <p14:tracePt t="25166" x="1298575" y="2873375"/>
          <p14:tracePt t="25182" x="1273175" y="2890838"/>
          <p14:tracePt t="25184" x="1247775" y="2914650"/>
          <p14:tracePt t="25199" x="1222375" y="2924175"/>
          <p14:tracePt t="25201" x="1181100" y="2947988"/>
          <p14:tracePt t="25216" x="1122363" y="2990850"/>
          <p14:tracePt t="25232" x="1079500" y="3024188"/>
          <p14:tracePt t="25249" x="1046163" y="3057525"/>
          <p14:tracePt t="25266" x="1022350" y="3065463"/>
          <p14:tracePt t="25282" x="1022350" y="3074988"/>
          <p14:tracePt t="25299" x="1022350" y="3082925"/>
          <p14:tracePt t="25316" x="1022350" y="3098800"/>
          <p14:tracePt t="25336" x="1030288" y="3098800"/>
          <p14:tracePt t="25352" x="1038225" y="3098800"/>
          <p14:tracePt t="25368" x="1046163" y="3098800"/>
          <p14:tracePt t="25382" x="1055688" y="3098800"/>
          <p14:tracePt t="25399" x="1063625" y="3108325"/>
          <p14:tracePt t="25401" x="1071563" y="3116263"/>
          <p14:tracePt t="25416" x="1079500" y="3124200"/>
          <p14:tracePt t="25432" x="1104900" y="3124200"/>
          <p14:tracePt t="25449" x="1122363" y="3133725"/>
          <p14:tracePt t="25466" x="1130300" y="3141663"/>
          <p14:tracePt t="25482" x="1130300" y="3149600"/>
          <p14:tracePt t="25499" x="1138238" y="3149600"/>
          <p14:tracePt t="25515" x="1147763" y="3149600"/>
          <p14:tracePt t="25532" x="1163638" y="3149600"/>
          <p14:tracePt t="25705" x="1171575" y="3149600"/>
          <p14:tracePt t="25712" x="1181100" y="3149600"/>
          <p14:tracePt t="25730" x="1189038" y="3167063"/>
          <p14:tracePt t="25745" x="1189038" y="3175000"/>
          <p14:tracePt t="25753" x="1196975" y="3175000"/>
          <p14:tracePt t="25766" x="1206500" y="3182938"/>
          <p14:tracePt t="25782" x="1214438" y="3200400"/>
          <p14:tracePt t="25785" x="1222375" y="3208338"/>
          <p14:tracePt t="25799" x="1239838" y="3208338"/>
          <p14:tracePt t="25800" x="1255713" y="3216275"/>
          <p14:tracePt t="25816" x="1289050" y="3233738"/>
          <p14:tracePt t="25832" x="1314450" y="3241675"/>
          <p14:tracePt t="25849" x="1357313" y="3241675"/>
          <p14:tracePt t="25866" x="1398588" y="3241675"/>
          <p14:tracePt t="25882" x="1457325" y="3241675"/>
          <p14:tracePt t="25898" x="1516063" y="3241675"/>
          <p14:tracePt t="25915" x="1557338" y="3233738"/>
          <p14:tracePt t="25932" x="1582738" y="3233738"/>
          <p14:tracePt t="25949" x="1590675" y="3233738"/>
          <p14:tracePt t="26233" x="1598613" y="3233738"/>
          <p14:tracePt t="26273" x="1608138" y="3233738"/>
          <p14:tracePt t="26289" x="1616075" y="3233738"/>
          <p14:tracePt t="26305" x="1624013" y="3233738"/>
          <p14:tracePt t="26314" x="1624013" y="3241675"/>
          <p14:tracePt t="26322" x="1649413" y="3249613"/>
          <p14:tracePt t="26332" x="1657350" y="3249613"/>
          <p14:tracePt t="26348" x="1716088" y="3259138"/>
          <p14:tracePt t="26365" x="1792288" y="3284538"/>
          <p14:tracePt t="26382" x="1909763" y="3300413"/>
          <p14:tracePt t="26399" x="2009775" y="3325813"/>
          <p14:tracePt t="26400" x="2043113" y="3325813"/>
          <p14:tracePt t="26415" x="2119313" y="3333750"/>
          <p14:tracePt t="26432" x="2160588" y="3333750"/>
          <p14:tracePt t="26448" x="2193925" y="3333750"/>
          <p14:tracePt t="26465" x="2201863" y="3333750"/>
          <p14:tracePt t="26482" x="2211388" y="3333750"/>
          <p14:tracePt t="26512" x="2211388" y="3325813"/>
          <p14:tracePt t="26527" x="2211388" y="3317875"/>
          <p14:tracePt t="26568" x="2211388" y="3308350"/>
          <p14:tracePt t="26583" x="2211388" y="3284538"/>
          <p14:tracePt t="26591" x="2211388" y="3275013"/>
          <p14:tracePt t="26599" x="2211388" y="3259138"/>
          <p14:tracePt t="26615" x="2211388" y="3225800"/>
          <p14:tracePt t="26632" x="2211388" y="3182938"/>
          <p14:tracePt t="26648" x="2211388" y="3149600"/>
          <p14:tracePt t="26665" x="2211388" y="3124200"/>
          <p14:tracePt t="26682" x="2211388" y="3090863"/>
          <p14:tracePt t="26698" x="2211388" y="3049588"/>
          <p14:tracePt t="26715" x="2201863" y="3032125"/>
          <p14:tracePt t="26731" x="2176463" y="3024188"/>
          <p14:tracePt t="26748" x="2168525" y="2998788"/>
          <p14:tracePt t="26765" x="2152650" y="2982913"/>
          <p14:tracePt t="26782" x="2135188" y="2965450"/>
          <p14:tracePt t="26798" x="2119313" y="2957513"/>
          <p14:tracePt t="26889" x="2109788" y="2940050"/>
          <p14:tracePt t="26905" x="2093913" y="2932113"/>
          <p14:tracePt t="26915" x="2084388" y="2924175"/>
          <p14:tracePt t="26923" x="2076450" y="2914650"/>
          <p14:tracePt t="26932" x="2060575" y="2906713"/>
          <p14:tracePt t="26948" x="2043113" y="2898775"/>
          <p14:tracePt t="26966" x="2035175" y="2881313"/>
          <p14:tracePt t="26982" x="2035175" y="2873375"/>
          <p14:tracePt t="27008" x="2025650" y="2873375"/>
          <p14:tracePt t="27016" x="2017713" y="2873375"/>
          <p14:tracePt t="27032" x="1992313" y="2873375"/>
          <p14:tracePt t="27049" x="1984375" y="2873375"/>
          <p14:tracePt t="27065" x="1968500" y="2890838"/>
          <p14:tracePt t="27082" x="1951038" y="2914650"/>
          <p14:tracePt t="27099" x="1933575" y="2965450"/>
          <p14:tracePt t="27115" x="1933575" y="3016250"/>
          <p14:tracePt t="27132" x="1943100" y="3049588"/>
          <p14:tracePt t="27148" x="1951038" y="3082925"/>
          <p14:tracePt t="27165" x="1951038" y="3108325"/>
          <p14:tracePt t="27181" x="1951038" y="3141663"/>
          <p14:tracePt t="27199" x="1951038" y="3157538"/>
          <p14:tracePt t="27200" x="1951038" y="3182938"/>
          <p14:tracePt t="27215" x="1958975" y="3200400"/>
          <p14:tracePt t="27232" x="1976438" y="3233738"/>
          <p14:tracePt t="27250" x="2009775" y="3259138"/>
          <p14:tracePt t="27265" x="2025650" y="3292475"/>
          <p14:tracePt t="27281" x="2076450" y="3325813"/>
          <p14:tracePt t="27298" x="2135188" y="3367088"/>
          <p14:tracePt t="27315" x="2193925" y="3400425"/>
          <p14:tracePt t="27331" x="2244725" y="3425825"/>
          <p14:tracePt t="27348" x="2260600" y="3435350"/>
          <p14:tracePt t="27365" x="2268538" y="3435350"/>
          <p14:tracePt t="27381" x="2278063" y="3435350"/>
          <p14:tracePt t="27398" x="2293938" y="3435350"/>
          <p14:tracePt t="27400" x="2303463" y="3417888"/>
          <p14:tracePt t="27415" x="2311400" y="3392488"/>
          <p14:tracePt t="27432" x="2311400" y="3359150"/>
          <p14:tracePt t="27448" x="2311400" y="3292475"/>
          <p14:tracePt t="27465" x="2293938" y="3216275"/>
          <p14:tracePt t="27481" x="2260600" y="3141663"/>
          <p14:tracePt t="27498" x="2201863" y="3049588"/>
          <p14:tracePt t="27515" x="2152650" y="2957513"/>
          <p14:tracePt t="27531" x="2101850" y="2898775"/>
          <p14:tracePt t="27548" x="2093913" y="2873375"/>
          <p14:tracePt t="27565" x="2093913" y="2855913"/>
          <p14:tracePt t="27607" x="2084388" y="2855913"/>
          <p14:tracePt t="27616" x="2084388" y="2865438"/>
          <p14:tracePt t="27623" x="2076450" y="2873375"/>
          <p14:tracePt t="27632" x="2076450" y="2881313"/>
          <p14:tracePt t="27648" x="2076450" y="2906713"/>
          <p14:tracePt t="27665" x="2076450" y="2924175"/>
          <p14:tracePt t="27681" x="2076450" y="2965450"/>
          <p14:tracePt t="27698" x="2084388" y="3006725"/>
          <p14:tracePt t="27715" x="2084388" y="3049588"/>
          <p14:tracePt t="27732" x="2084388" y="3082925"/>
          <p14:tracePt t="27748" x="2084388" y="3116263"/>
          <p14:tracePt t="27765" x="2093913" y="3124200"/>
          <p14:tracePt t="27781" x="2109788" y="3133725"/>
          <p14:tracePt t="27798" x="2119313" y="3133725"/>
          <p14:tracePt t="27855" x="2127250" y="3133725"/>
          <p14:tracePt t="27967" x="2135188" y="3141663"/>
          <p14:tracePt t="27975" x="2135188" y="3149600"/>
          <p14:tracePt t="27984" x="2143125" y="3157538"/>
          <p14:tracePt t="27998" x="2143125" y="3167063"/>
          <p14:tracePt t="28015" x="2152650" y="3175000"/>
          <p14:tracePt t="28032" x="2152650" y="3200400"/>
          <p14:tracePt t="28048" x="2152650" y="3208338"/>
          <p14:tracePt t="28111" x="2160588" y="3208338"/>
          <p14:tracePt t="28128" x="2176463" y="3208338"/>
          <p14:tracePt t="28289" x="2185988" y="3208338"/>
          <p14:tracePt t="28298" x="2193925" y="3200400"/>
          <p14:tracePt t="28306" x="2211388" y="3200400"/>
          <p14:tracePt t="28318" x="2235200" y="3182938"/>
          <p14:tracePt t="28320" x="2260600" y="3182938"/>
          <p14:tracePt t="28332" x="2293938" y="3182938"/>
          <p14:tracePt t="28348" x="2336800" y="3182938"/>
          <p14:tracePt t="28365" x="2395538" y="3182938"/>
          <p14:tracePt t="28381" x="2478088" y="3182938"/>
          <p14:tracePt t="28398" x="2595563" y="3182938"/>
          <p14:tracePt t="28401" x="2687638" y="3182938"/>
          <p14:tracePt t="28415" x="2779713" y="3182938"/>
          <p14:tracePt t="28417" x="2889250" y="3190875"/>
          <p14:tracePt t="28432" x="3055938" y="3208338"/>
          <p14:tracePt t="28448" x="3181350" y="3225800"/>
          <p14:tracePt t="28465" x="3249613" y="3225800"/>
          <p14:tracePt t="28481" x="3273425" y="3225800"/>
          <p14:tracePt t="28498" x="3282950" y="3225800"/>
          <p14:tracePt t="28515" x="3290888" y="3225800"/>
          <p14:tracePt t="28609" x="3298825" y="3225800"/>
          <p14:tracePt t="29242" x="3290888" y="3225800"/>
          <p14:tracePt t="29250" x="3282950" y="3225800"/>
          <p14:tracePt t="29257" x="3273425" y="3225800"/>
          <p14:tracePt t="29601" x="3257550" y="3225800"/>
          <p14:tracePt t="29608" x="3240088" y="3225800"/>
          <p14:tracePt t="29617" x="3214688" y="3225800"/>
          <p14:tracePt t="29634" x="3114675" y="3225800"/>
          <p14:tracePt t="29648" x="3030538" y="3225800"/>
          <p14:tracePt t="29665" x="2914650" y="3225800"/>
          <p14:tracePt t="29681" x="2797175" y="3225800"/>
          <p14:tracePt t="29698" x="2662238" y="3225800"/>
          <p14:tracePt t="29715" x="2554288" y="3225800"/>
          <p14:tracePt t="29731" x="2470150" y="3225800"/>
          <p14:tracePt t="29748" x="2411413" y="3249613"/>
          <p14:tracePt t="29765" x="2352675" y="3259138"/>
          <p14:tracePt t="29781" x="2319338" y="3275013"/>
          <p14:tracePt t="29798" x="2303463" y="3284538"/>
          <p14:tracePt t="29801" x="2286000" y="3284538"/>
          <p14:tracePt t="29816" x="2278063" y="3284538"/>
          <p14:tracePt t="29832" x="2260600" y="3284538"/>
          <p14:tracePt t="29848" x="2219325" y="3284538"/>
          <p14:tracePt t="29865" x="2160588" y="3275013"/>
          <p14:tracePt t="29881" x="2119313" y="3267075"/>
          <p14:tracePt t="29898" x="2084388" y="3267075"/>
          <p14:tracePt t="29915" x="2068513" y="3267075"/>
          <p14:tracePt t="29931" x="2051050" y="3259138"/>
          <p14:tracePt t="29984" x="2043113" y="3249613"/>
          <p14:tracePt t="29992" x="2025650" y="3241675"/>
          <p14:tracePt t="30007" x="2017713" y="3233738"/>
          <p14:tracePt t="30032" x="2017713" y="3216275"/>
          <p14:tracePt t="30048" x="2009775" y="3208338"/>
          <p14:tracePt t="30065" x="2001838" y="3208338"/>
          <p14:tracePt t="30217" x="1992313" y="3208338"/>
          <p14:tracePt t="30545" x="1992313" y="3200400"/>
          <p14:tracePt t="30873" x="1984375" y="3190875"/>
          <p14:tracePt t="30889" x="1976438" y="3182938"/>
          <p14:tracePt t="31303" x="1958975" y="3182938"/>
          <p14:tracePt t="31327" x="1951038" y="3182938"/>
          <p14:tracePt t="31335" x="1943100" y="3182938"/>
          <p14:tracePt t="31348" x="1943100" y="3175000"/>
          <p14:tracePt t="31365" x="1933575" y="3175000"/>
          <p14:tracePt t="31537" x="1943100" y="3175000"/>
          <p14:tracePt t="31809" x="1951038" y="3175000"/>
          <p14:tracePt t="31817" x="1968500" y="3175000"/>
          <p14:tracePt t="31833" x="1976438" y="3175000"/>
          <p14:tracePt t="31953" x="1984375" y="3175000"/>
          <p14:tracePt t="32409" x="1976438" y="3175000"/>
          <p14:tracePt t="32417" x="1951038" y="3175000"/>
          <p14:tracePt t="32433" x="1925638" y="3175000"/>
          <p14:tracePt t="32450" x="1900238" y="3175000"/>
          <p14:tracePt t="32467" x="1892300" y="3175000"/>
          <p14:tracePt t="33481" x="1900238" y="3175000"/>
          <p14:tracePt t="33489" x="1917700" y="3175000"/>
          <p14:tracePt t="33521" x="1925638" y="3175000"/>
          <p14:tracePt t="34161" x="1909763" y="3182938"/>
          <p14:tracePt t="34171" x="1900238" y="3190875"/>
          <p14:tracePt t="34183" x="1884363" y="3200400"/>
          <p14:tracePt t="34186" x="1841500" y="3216275"/>
          <p14:tracePt t="34197" x="1825625" y="3216275"/>
          <p14:tracePt t="34215" x="1792288" y="3225800"/>
          <p14:tracePt t="34217" x="1784350" y="3225800"/>
          <p14:tracePt t="34231" x="1774825" y="3225800"/>
          <p14:tracePt t="34256" x="1774825" y="3233738"/>
          <p14:tracePt t="34272" x="1766888" y="3233738"/>
          <p14:tracePt t="34288" x="1758950" y="3233738"/>
          <p14:tracePt t="34312" x="1749425" y="3233738"/>
          <p14:tracePt t="34352" x="1749425" y="3241675"/>
          <p14:tracePt t="34367" x="1749425" y="3249613"/>
          <p14:tracePt t="34392" x="1733550" y="3249613"/>
          <p14:tracePt t="34408" x="1725613" y="3249613"/>
          <p14:tracePt t="34416" x="1716088" y="3249613"/>
          <p14:tracePt t="34424" x="1708150" y="3249613"/>
          <p14:tracePt t="34431" x="1700213" y="3249613"/>
          <p14:tracePt t="34448" x="1666875" y="3249613"/>
          <p14:tracePt t="34464" x="1624013" y="3275013"/>
          <p14:tracePt t="34481" x="1574800" y="3300413"/>
          <p14:tracePt t="34497" x="1549400" y="3317875"/>
          <p14:tracePt t="34514" x="1498600" y="3333750"/>
          <p14:tracePt t="34531" x="1449388" y="3333750"/>
          <p14:tracePt t="34547" x="1373188" y="3325813"/>
          <p14:tracePt t="34564" x="1314450" y="3300413"/>
          <p14:tracePt t="34581" x="1255713" y="3292475"/>
          <p14:tracePt t="34597" x="1214438" y="3292475"/>
          <p14:tracePt t="34614" x="1206500" y="3292475"/>
          <p14:tracePt t="34640" x="1189038" y="3284538"/>
          <p14:tracePt t="34648" x="1181100" y="3284538"/>
          <p14:tracePt t="34664" x="1155700" y="3259138"/>
          <p14:tracePt t="34681" x="1122363" y="3225800"/>
          <p14:tracePt t="34697" x="1096963" y="3208338"/>
          <p14:tracePt t="34714" x="1079500" y="3200400"/>
          <p14:tracePt t="34731" x="1079500" y="3190875"/>
          <p14:tracePt t="34747" x="1063625" y="3182938"/>
          <p14:tracePt t="34764" x="1030288" y="3182938"/>
          <p14:tracePt t="34781" x="946150" y="3182938"/>
          <p14:tracePt t="34797" x="862013" y="3182938"/>
          <p14:tracePt t="34814" x="803275" y="3182938"/>
          <p14:tracePt t="34831" x="769938" y="3200400"/>
          <p14:tracePt t="34856" x="762000" y="3216275"/>
          <p14:tracePt t="34864" x="754063" y="3216275"/>
          <p14:tracePt t="34881" x="744538" y="3225800"/>
          <p14:tracePt t="34897" x="736600" y="3233738"/>
          <p14:tracePt t="34914" x="720725" y="3249613"/>
          <p14:tracePt t="34931" x="720725" y="3284538"/>
          <p14:tracePt t="34947" x="720725" y="3308350"/>
          <p14:tracePt t="34964" x="720725" y="3341688"/>
          <p14:tracePt t="34981" x="720725" y="3367088"/>
          <p14:tracePt t="34997" x="744538" y="3400425"/>
          <p14:tracePt t="35014" x="779463" y="3443288"/>
          <p14:tracePt t="35031" x="812800" y="3484563"/>
          <p14:tracePt t="35033" x="820738" y="3509963"/>
          <p14:tracePt t="35048" x="854075" y="3543300"/>
          <p14:tracePt t="35065" x="879475" y="3551238"/>
          <p14:tracePt t="35081" x="920750" y="3586163"/>
          <p14:tracePt t="35097" x="996950" y="3635375"/>
          <p14:tracePt t="35114" x="1071563" y="3668713"/>
          <p14:tracePt t="35131" x="1171575" y="3694113"/>
          <p14:tracePt t="35147" x="1314450" y="3727450"/>
          <p14:tracePt t="35164" x="1498600" y="3744913"/>
          <p14:tracePt t="35181" x="1749425" y="3744913"/>
          <p14:tracePt t="35197" x="2060575" y="3744913"/>
          <p14:tracePt t="35214" x="2395538" y="3744913"/>
          <p14:tracePt t="35216" x="2554288" y="3744913"/>
          <p14:tracePt t="35231" x="2705100" y="3744913"/>
          <p14:tracePt t="35233" x="2863850" y="3744913"/>
          <p14:tracePt t="35248" x="3114675" y="3744913"/>
          <p14:tracePt t="35264" x="3341688" y="3735388"/>
          <p14:tracePt t="35281" x="3525838" y="3735388"/>
          <p14:tracePt t="35297" x="3684588" y="3735388"/>
          <p14:tracePt t="35314" x="3768725" y="3735388"/>
          <p14:tracePt t="35331" x="3802063" y="3735388"/>
          <p14:tracePt t="35347" x="3817938" y="3735388"/>
          <p14:tracePt t="35375" x="3827463" y="3735388"/>
          <p14:tracePt t="35384" x="3835400" y="3735388"/>
          <p14:tracePt t="35397" x="3843338" y="3735388"/>
          <p14:tracePt t="35414" x="3868738" y="3735388"/>
          <p14:tracePt t="35416" x="3876675" y="3735388"/>
          <p14:tracePt t="35432" x="3884613" y="3735388"/>
          <p14:tracePt t="35481" x="3894138" y="3735388"/>
          <p14:tracePt t="35489" x="3902075" y="3735388"/>
          <p14:tracePt t="35499" x="3910013" y="3735388"/>
          <p14:tracePt t="35514" x="3943350" y="3735388"/>
          <p14:tracePt t="35531" x="3968750" y="3735388"/>
          <p14:tracePt t="35547" x="4002088" y="3735388"/>
          <p14:tracePt t="35564" x="4027488" y="3735388"/>
          <p14:tracePt t="35581" x="4044950" y="3735388"/>
          <p14:tracePt t="35625" x="4052888" y="3735388"/>
          <p14:tracePt t="35632" x="4060825" y="3735388"/>
          <p14:tracePt t="35640" x="4078288" y="3735388"/>
          <p14:tracePt t="35650" x="4103688" y="3735388"/>
          <p14:tracePt t="35664" x="4144963" y="3735388"/>
          <p14:tracePt t="35681" x="4219575" y="3735388"/>
          <p14:tracePt t="35697" x="4329113" y="3735388"/>
          <p14:tracePt t="35714" x="4497388" y="3735388"/>
          <p14:tracePt t="35730" x="4697413" y="3735388"/>
          <p14:tracePt t="35747" x="4940300" y="3735388"/>
          <p14:tracePt t="35764" x="5216525" y="3719513"/>
          <p14:tracePt t="35780" x="5510213" y="3702050"/>
          <p14:tracePt t="35797" x="5794375" y="3702050"/>
          <p14:tracePt t="35814" x="6088063" y="3702050"/>
          <p14:tracePt t="35815" x="6221413" y="3702050"/>
          <p14:tracePt t="35831" x="6338888" y="3702050"/>
          <p14:tracePt t="35833" x="6430963" y="3711575"/>
          <p14:tracePt t="35847" x="6623050" y="3752850"/>
          <p14:tracePt t="35864" x="6724650" y="3778250"/>
          <p14:tracePt t="35881" x="6765925" y="3803650"/>
          <p14:tracePt t="35897" x="6791325" y="3811588"/>
          <p14:tracePt t="35914" x="6799263" y="3819525"/>
          <p14:tracePt t="36175" x="6799263" y="3811588"/>
          <p14:tracePt t="36184" x="6807200" y="3811588"/>
          <p14:tracePt t="36239" x="6807200" y="3803650"/>
          <p14:tracePt t="36577" x="6816725" y="3794125"/>
          <p14:tracePt t="36586" x="6850063" y="3778250"/>
          <p14:tracePt t="36600" x="6883400" y="3770313"/>
          <p14:tracePt t="36602" x="6924675" y="3760788"/>
          <p14:tracePt t="36617" x="7024688" y="3727450"/>
          <p14:tracePt t="36631" x="7059613" y="3719513"/>
          <p14:tracePt t="36633" x="7118350" y="3702050"/>
          <p14:tracePt t="36648" x="7200900" y="3678238"/>
          <p14:tracePt t="36665" x="7302500" y="3652838"/>
          <p14:tracePt t="36681" x="7427913" y="3627438"/>
          <p14:tracePt t="36697" x="7561263" y="3586163"/>
          <p14:tracePt t="36714" x="7627938" y="3576638"/>
          <p14:tracePt t="36731" x="7661275" y="3560763"/>
          <p14:tracePt t="36747" x="7670800" y="3560763"/>
          <p14:tracePt t="36764" x="7678738" y="3560763"/>
          <p14:tracePt t="36895" x="7670800" y="3560763"/>
          <p14:tracePt t="36912" x="7661275" y="3560763"/>
          <p14:tracePt t="36935" x="7653338" y="3560763"/>
          <p14:tracePt t="36951" x="7645400" y="3560763"/>
          <p14:tracePt t="36959" x="7637463" y="3560763"/>
          <p14:tracePt t="36984" x="7620000" y="3576638"/>
          <p14:tracePt t="37000" x="7620000" y="3586163"/>
          <p14:tracePt t="37047" x="7612063" y="3586163"/>
          <p14:tracePt t="37063" x="7602538" y="3586163"/>
          <p14:tracePt t="37130" x="7594600" y="3586163"/>
          <p14:tracePt t="37321" x="7586663" y="3586163"/>
          <p14:tracePt t="37337" x="7578725" y="3586163"/>
          <p14:tracePt t="37346" x="7569200" y="3586163"/>
          <p14:tracePt t="37353" x="7561263" y="3586163"/>
          <p14:tracePt t="37364" x="7545388" y="3586163"/>
          <p14:tracePt t="37380" x="7527925" y="3594100"/>
          <p14:tracePt t="37397" x="7502525" y="3602038"/>
          <p14:tracePt t="37414" x="7469188" y="3627438"/>
          <p14:tracePt t="37431" x="7435850" y="3643313"/>
          <p14:tracePt t="37433" x="7427913" y="3652838"/>
          <p14:tracePt t="37447" x="7394575" y="3660775"/>
          <p14:tracePt t="37464" x="7377113" y="3686175"/>
          <p14:tracePt t="37481" x="7369175" y="3694113"/>
          <p14:tracePt t="37497" x="7369175" y="3702050"/>
          <p14:tracePt t="37553" x="7359650" y="3702050"/>
          <p14:tracePt t="37569" x="7351713" y="3702050"/>
          <p14:tracePt t="38274" x="7359650" y="3694113"/>
          <p14:tracePt t="38282" x="7359650" y="3678238"/>
          <p14:tracePt t="38289" x="7369175" y="3678238"/>
          <p14:tracePt t="38299" x="7369175" y="3668713"/>
          <p14:tracePt t="38314" x="7369175" y="3660775"/>
          <p14:tracePt t="38336" x="7377113" y="3660775"/>
          <p14:tracePt t="38352" x="7385050" y="3660775"/>
          <p14:tracePt t="38593" x="7385050" y="3652838"/>
          <p14:tracePt t="38609" x="7402513" y="3652838"/>
          <p14:tracePt t="38625" x="7402513" y="3643313"/>
          <p14:tracePt t="38632" x="7402513" y="3635375"/>
          <p14:tracePt t="38648" x="7410450" y="3609975"/>
          <p14:tracePt t="38665" x="7418388" y="3602038"/>
          <p14:tracePt t="38681" x="7435850" y="3586163"/>
          <p14:tracePt t="38697" x="7443788" y="3560763"/>
          <p14:tracePt t="38720" x="7461250" y="3551238"/>
          <p14:tracePt t="38736" x="7461250" y="3543300"/>
          <p14:tracePt t="39113" x="7453313" y="3543300"/>
          <p14:tracePt t="39130" x="7435850" y="3543300"/>
          <p14:tracePt t="39135" x="7394575" y="3560763"/>
          <p14:tracePt t="39148" x="7326313" y="3576638"/>
          <p14:tracePt t="39164" x="7185025" y="3602038"/>
          <p14:tracePt t="39181" x="6924675" y="3668713"/>
          <p14:tracePt t="39197" x="6589713" y="3727450"/>
          <p14:tracePt t="39215" x="6205538" y="3760788"/>
          <p14:tracePt t="39218" x="6029325" y="3760788"/>
          <p14:tracePt t="39231" x="5870575" y="3778250"/>
          <p14:tracePt t="39233" x="5710238" y="3778250"/>
          <p14:tracePt t="39248" x="5400675" y="3778250"/>
          <p14:tracePt t="39264" x="5157788" y="3778250"/>
          <p14:tracePt t="39281" x="5032375" y="3778250"/>
          <p14:tracePt t="39297" x="4981575" y="3778250"/>
          <p14:tracePt t="39314" x="4932363" y="3786188"/>
          <p14:tracePt t="39331" x="4889500" y="3803650"/>
          <p14:tracePt t="39348" x="4789488" y="3829050"/>
          <p14:tracePt t="39364" x="4638675" y="3852863"/>
          <p14:tracePt t="39381" x="4471988" y="3903663"/>
          <p14:tracePt t="39397" x="4354513" y="3911600"/>
          <p14:tracePt t="39414" x="4262438" y="3929063"/>
          <p14:tracePt t="39431" x="4186238" y="3937000"/>
          <p14:tracePt t="39434" x="4137025" y="3937000"/>
          <p14:tracePt t="39448" x="4052888" y="3937000"/>
          <p14:tracePt t="39465" x="3935413" y="3937000"/>
          <p14:tracePt t="39481" x="3768725" y="3886200"/>
          <p14:tracePt t="39497" x="3592513" y="3844925"/>
          <p14:tracePt t="39514" x="3475038" y="3819525"/>
          <p14:tracePt t="39530" x="3365500" y="3786188"/>
          <p14:tracePt t="39547" x="3265488" y="3760788"/>
          <p14:tracePt t="39563" x="3073400" y="3735388"/>
          <p14:tracePt t="39580" x="2830513" y="3719513"/>
          <p14:tracePt t="39597" x="2570163" y="3668713"/>
          <p14:tracePt t="39613" x="2336800" y="3619500"/>
          <p14:tracePt t="39630" x="2193925" y="3568700"/>
          <p14:tracePt t="39633" x="2135188" y="3560763"/>
          <p14:tracePt t="39647" x="2076450" y="3535363"/>
          <p14:tracePt t="39664" x="2035175" y="3509963"/>
          <p14:tracePt t="39680" x="1984375" y="3509963"/>
          <p14:tracePt t="39697" x="1958975" y="3509963"/>
          <p14:tracePt t="39713" x="1925638" y="3509963"/>
          <p14:tracePt t="39730" x="1884363" y="3484563"/>
          <p14:tracePt t="39747" x="1841500" y="3468688"/>
          <p14:tracePt t="39763" x="1792288" y="3443288"/>
          <p14:tracePt t="39780" x="1784350" y="3425825"/>
          <p14:tracePt t="39848" x="1792288" y="3425825"/>
          <p14:tracePt t="39889" x="1800225" y="3425825"/>
          <p14:tracePt t="39905" x="1817688" y="3425825"/>
          <p14:tracePt t="39921" x="1825625" y="3425825"/>
          <p14:tracePt t="39930" x="1833563" y="3425825"/>
          <p14:tracePt t="39938" x="1833563" y="3435350"/>
          <p14:tracePt t="39949" x="1851025" y="3443288"/>
          <p14:tracePt t="39963" x="1892300" y="3476625"/>
          <p14:tracePt t="39980" x="1958975" y="3527425"/>
          <p14:tracePt t="39997" x="2076450" y="3602038"/>
          <p14:tracePt t="40013" x="2268538" y="3660775"/>
          <p14:tracePt t="40030" x="2528888" y="3727450"/>
          <p14:tracePt t="40033" x="2646363" y="3760788"/>
          <p14:tracePt t="40047" x="2922588" y="3836988"/>
          <p14:tracePt t="40064" x="3157538" y="3886200"/>
          <p14:tracePt t="40080" x="3316288" y="3903663"/>
          <p14:tracePt t="40097" x="3408363" y="3911600"/>
          <p14:tracePt t="40113" x="3433763" y="3911600"/>
          <p14:tracePt t="40130" x="3467100" y="3911600"/>
          <p14:tracePt t="40147" x="3508375" y="3911600"/>
          <p14:tracePt t="40164" x="3516313" y="3911600"/>
          <p14:tracePt t="40180" x="3525838" y="3911600"/>
          <p14:tracePt t="40256" x="3533775" y="3911600"/>
          <p14:tracePt t="40273" x="3541713" y="3921125"/>
          <p14:tracePt t="40313" x="3541713" y="3929063"/>
          <p14:tracePt t="40330" x="3559175" y="3944938"/>
          <p14:tracePt t="40417" x="3567113" y="3944938"/>
          <p14:tracePt t="40432" x="3575050" y="3944938"/>
          <p14:tracePt t="40448" x="3584575" y="3944938"/>
          <p14:tracePt t="40657" x="3592513" y="3944938"/>
          <p14:tracePt t="40673" x="3600450" y="3944938"/>
          <p14:tracePt t="40682" x="3608388" y="3944938"/>
          <p14:tracePt t="40690" x="3625850" y="3954463"/>
          <p14:tracePt t="40699" x="3633788" y="3954463"/>
          <p14:tracePt t="40714" x="3684588" y="3970338"/>
          <p14:tracePt t="40731" x="3776663" y="3995738"/>
          <p14:tracePt t="40747" x="3943350" y="4029075"/>
          <p14:tracePt t="40764" x="4127500" y="4046538"/>
          <p14:tracePt t="40780" x="4311650" y="4062413"/>
          <p14:tracePt t="40797" x="4497388" y="4062413"/>
          <p14:tracePt t="40814" x="4656138" y="4062413"/>
          <p14:tracePt t="40831" x="4773613" y="4062413"/>
          <p14:tracePt t="40833" x="4822825" y="4062413"/>
          <p14:tracePt t="40847" x="4906963" y="4062413"/>
          <p14:tracePt t="40864" x="4965700" y="4054475"/>
          <p14:tracePt t="40881" x="5040313" y="4046538"/>
          <p14:tracePt t="40897" x="5083175" y="4029075"/>
          <p14:tracePt t="40914" x="5099050" y="4029075"/>
          <p14:tracePt t="40976" x="5099050" y="4021138"/>
          <p14:tracePt t="40992" x="5099050" y="4013200"/>
          <p14:tracePt t="41185" x="5108575" y="4003675"/>
          <p14:tracePt t="41193" x="5116513" y="3995738"/>
          <p14:tracePt t="41202" x="5132388" y="3970338"/>
          <p14:tracePt t="41213" x="5191125" y="3944938"/>
          <p14:tracePt t="41230" x="5283200" y="3862388"/>
          <p14:tracePt t="41232" x="5341938" y="3819525"/>
          <p14:tracePt t="41247" x="5392738" y="3744913"/>
          <p14:tracePt t="41250" x="5434013" y="3686175"/>
          <p14:tracePt t="41264" x="5584825" y="3502025"/>
          <p14:tracePt t="41280" x="5719763" y="3300413"/>
          <p14:tracePt t="41297" x="5878513" y="3074988"/>
          <p14:tracePt t="41313" x="6054725" y="2806700"/>
          <p14:tracePt t="41330" x="6297613" y="2471738"/>
          <p14:tracePt t="41347" x="6556375" y="2136775"/>
          <p14:tracePt t="41363" x="6773863" y="1784350"/>
          <p14:tracePt t="41380" x="6942138" y="1482725"/>
          <p14:tracePt t="41397" x="7042150" y="1198563"/>
          <p14:tracePt t="41413" x="7118350" y="896938"/>
          <p14:tracePt t="41430" x="7185025" y="644525"/>
          <p14:tracePt t="41432" x="7218363" y="503238"/>
          <p14:tracePt t="41447" x="7251700" y="411163"/>
          <p14:tracePt t="41449" x="7267575" y="293688"/>
          <p14:tracePt t="41464" x="7285038" y="666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74225" y="541250"/>
            <a:ext cx="8389200" cy="535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3600">
                <a:solidFill>
                  <a:schemeClr val="lt2"/>
                </a:solidFill>
              </a:rPr>
              <a:t>Representación de un número con decimales</a:t>
            </a:r>
            <a:endParaRPr sz="3600">
              <a:solidFill>
                <a:schemeClr val="lt2"/>
              </a:solidFill>
            </a:endParaRPr>
          </a:p>
        </p:txBody>
      </p:sp>
      <p:sp>
        <p:nvSpPr>
          <p:cNvPr id="142" name="Google Shape;142;p25"/>
          <p:cNvSpPr txBox="1">
            <a:spLocks noGrp="1"/>
          </p:cNvSpPr>
          <p:nvPr>
            <p:ph type="body" idx="1"/>
          </p:nvPr>
        </p:nvSpPr>
        <p:spPr>
          <a:xfrm>
            <a:off x="456350" y="1414775"/>
            <a:ext cx="3774300" cy="310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450"/>
              <a:t>Para conocer la representación de un número con decimales escrito en base 10 en base 2 hay que realiza el siguiente algoritmo:</a:t>
            </a:r>
            <a:endParaRPr sz="1450"/>
          </a:p>
          <a:p>
            <a:pPr marL="0" lvl="0" indent="0" algn="l" rtl="0">
              <a:spcBef>
                <a:spcPts val="1200"/>
              </a:spcBef>
              <a:spcAft>
                <a:spcPts val="0"/>
              </a:spcAft>
              <a:buNone/>
            </a:pPr>
            <a:r>
              <a:rPr lang="es-419" sz="1450"/>
              <a:t>1. Hacer el cambio de base para la parte entera del número</a:t>
            </a:r>
            <a:endParaRPr sz="1450"/>
          </a:p>
          <a:p>
            <a:pPr marL="0" lvl="0" indent="0" algn="l" rtl="0">
              <a:spcBef>
                <a:spcPts val="1200"/>
              </a:spcBef>
              <a:spcAft>
                <a:spcPts val="0"/>
              </a:spcAft>
              <a:buNone/>
            </a:pPr>
            <a:r>
              <a:rPr lang="es-419" sz="1450"/>
              <a:t>2. Multiplica la parte decimal por 2.</a:t>
            </a:r>
            <a:endParaRPr sz="1450"/>
          </a:p>
          <a:p>
            <a:pPr marL="0" lvl="0" indent="0" algn="l" rtl="0">
              <a:spcBef>
                <a:spcPts val="1200"/>
              </a:spcBef>
              <a:spcAft>
                <a:spcPts val="0"/>
              </a:spcAft>
              <a:buNone/>
            </a:pPr>
            <a:r>
              <a:rPr lang="es-419" sz="1450"/>
              <a:t>3. Toma la parte entera del resultado como el primer bit del número binario.</a:t>
            </a:r>
            <a:endParaRPr sz="1450"/>
          </a:p>
          <a:p>
            <a:pPr marL="0" lvl="0" indent="0" algn="l" rtl="0">
              <a:spcBef>
                <a:spcPts val="1200"/>
              </a:spcBef>
              <a:spcAft>
                <a:spcPts val="1200"/>
              </a:spcAft>
              <a:buNone/>
            </a:pPr>
            <a:endParaRPr/>
          </a:p>
        </p:txBody>
      </p:sp>
      <p:sp>
        <p:nvSpPr>
          <p:cNvPr id="143" name="Google Shape;143;p25"/>
          <p:cNvSpPr txBox="1">
            <a:spLocks noGrp="1"/>
          </p:cNvSpPr>
          <p:nvPr>
            <p:ph type="body" idx="2"/>
          </p:nvPr>
        </p:nvSpPr>
        <p:spPr>
          <a:xfrm>
            <a:off x="4832400" y="1258900"/>
            <a:ext cx="3999900" cy="3496500"/>
          </a:xfrm>
          <a:prstGeom prst="rect">
            <a:avLst/>
          </a:prstGeom>
        </p:spPr>
        <p:txBody>
          <a:bodyPr spcFirstLastPara="1" wrap="square" lIns="91425" tIns="91425" rIns="91425" bIns="91425" anchor="t" anchorCtr="0">
            <a:normAutofit fontScale="92500" lnSpcReduction="10000"/>
          </a:bodyPr>
          <a:lstStyle/>
          <a:p>
            <a:pPr marL="0" lvl="0" indent="0" algn="l" rtl="0">
              <a:lnSpc>
                <a:spcPct val="150000"/>
              </a:lnSpc>
              <a:spcBef>
                <a:spcPts val="0"/>
              </a:spcBef>
              <a:spcAft>
                <a:spcPts val="0"/>
              </a:spcAft>
              <a:buNone/>
            </a:pPr>
            <a:r>
              <a:rPr lang="es-419" sz="1608"/>
              <a:t>4. Repite el proceso multiplicando la parte decimal del nuevo número por 2 y tomando la parte entera del resultado como el siguiente bit del número binario.</a:t>
            </a:r>
            <a:endParaRPr sz="1608"/>
          </a:p>
          <a:p>
            <a:pPr marL="0" lvl="0" indent="0" algn="l" rtl="0">
              <a:lnSpc>
                <a:spcPct val="150000"/>
              </a:lnSpc>
              <a:spcBef>
                <a:spcPts val="1200"/>
              </a:spcBef>
              <a:spcAft>
                <a:spcPts val="0"/>
              </a:spcAft>
              <a:buNone/>
            </a:pPr>
            <a:r>
              <a:rPr lang="es-419" sz="1608"/>
              <a:t>5. Continúa este proceso hasta que la parte decimal se convierta en 0 o hasta que obtengas la precisión deseada.</a:t>
            </a:r>
            <a:endParaRPr sz="1608"/>
          </a:p>
          <a:p>
            <a:pPr marL="0" lvl="0" indent="0" algn="l" rtl="0">
              <a:lnSpc>
                <a:spcPct val="150000"/>
              </a:lnSpc>
              <a:spcBef>
                <a:spcPts val="1200"/>
              </a:spcBef>
              <a:spcAft>
                <a:spcPts val="0"/>
              </a:spcAft>
              <a:buNone/>
            </a:pPr>
            <a:r>
              <a:rPr lang="es-419" sz="1608"/>
              <a:t>6. La secuencia de bits que has obtenido representará la parte decimal en binario.</a:t>
            </a:r>
            <a:endParaRPr sz="1608"/>
          </a:p>
          <a:p>
            <a:pPr marL="0" lvl="0" indent="0" algn="l" rtl="0">
              <a:spcBef>
                <a:spcPts val="1200"/>
              </a:spcBef>
              <a:spcAft>
                <a:spcPts val="1200"/>
              </a:spcAft>
              <a:buNone/>
            </a:pPr>
            <a:endParaRPr/>
          </a:p>
        </p:txBody>
      </p:sp>
      <p:pic>
        <p:nvPicPr>
          <p:cNvPr id="150" name="Audio 149">
            <a:hlinkClick r:id="" action="ppaction://media"/>
            <a:extLst>
              <a:ext uri="{FF2B5EF4-FFF2-40B4-BE49-F238E27FC236}">
                <a16:creationId xmlns:a16="http://schemas.microsoft.com/office/drawing/2014/main" id="{93A2FEB2-6106-EBBF-BE04-0FDCA65305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7688"/>
    </mc:Choice>
    <mc:Fallback>
      <p:transition spd="slow" advTm="47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634800" y="193575"/>
            <a:ext cx="8520600" cy="1123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s-419"/>
              <a:t>Ejemplo, para convertir el número decimal 13.12 a binario</a:t>
            </a:r>
            <a:endParaRPr/>
          </a:p>
        </p:txBody>
      </p:sp>
      <p:sp>
        <p:nvSpPr>
          <p:cNvPr id="149" name="Google Shape;149;p26"/>
          <p:cNvSpPr txBox="1">
            <a:spLocks noGrp="1"/>
          </p:cNvSpPr>
          <p:nvPr>
            <p:ph type="body" idx="1"/>
          </p:nvPr>
        </p:nvSpPr>
        <p:spPr>
          <a:xfrm>
            <a:off x="311700" y="1556450"/>
            <a:ext cx="3999900" cy="982200"/>
          </a:xfrm>
          <a:prstGeom prst="rect">
            <a:avLst/>
          </a:prstGeom>
        </p:spPr>
        <p:txBody>
          <a:bodyPr spcFirstLastPara="1" wrap="square" lIns="91425" tIns="91425" rIns="91425" bIns="91425" anchor="t" anchorCtr="0">
            <a:normAutofit/>
          </a:bodyPr>
          <a:lstStyle/>
          <a:p>
            <a:pPr marL="457200" lvl="0" indent="0" algn="just" rtl="0">
              <a:lnSpc>
                <a:spcPct val="107916"/>
              </a:lnSpc>
              <a:spcBef>
                <a:spcPts val="0"/>
              </a:spcBef>
              <a:spcAft>
                <a:spcPts val="0"/>
              </a:spcAft>
              <a:buNone/>
            </a:pPr>
            <a:endParaRPr sz="1600" baseline="-25000">
              <a:solidFill>
                <a:srgbClr val="000000"/>
              </a:solidFill>
            </a:endParaRPr>
          </a:p>
          <a:p>
            <a:pPr marL="0" lvl="0" indent="0" algn="just" rtl="0">
              <a:lnSpc>
                <a:spcPct val="115000"/>
              </a:lnSpc>
              <a:spcBef>
                <a:spcPts val="0"/>
              </a:spcBef>
              <a:spcAft>
                <a:spcPts val="0"/>
              </a:spcAft>
              <a:buNone/>
            </a:pPr>
            <a:endParaRPr sz="1600" baseline="-25000">
              <a:solidFill>
                <a:srgbClr val="000000"/>
              </a:solidFill>
            </a:endParaRPr>
          </a:p>
        </p:txBody>
      </p:sp>
      <p:sp>
        <p:nvSpPr>
          <p:cNvPr id="150" name="Google Shape;150;p26"/>
          <p:cNvSpPr/>
          <p:nvPr/>
        </p:nvSpPr>
        <p:spPr>
          <a:xfrm>
            <a:off x="547425" y="1727075"/>
            <a:ext cx="3598800" cy="1078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s-419" sz="1600">
                <a:latin typeface="Roboto"/>
                <a:ea typeface="Roboto"/>
                <a:cs typeface="Roboto"/>
                <a:sym typeface="Roboto"/>
              </a:rPr>
              <a:t>Utilizamos nuestro resultado previo:</a:t>
            </a:r>
            <a:endParaRPr sz="1600">
              <a:latin typeface="Roboto"/>
              <a:ea typeface="Roboto"/>
              <a:cs typeface="Roboto"/>
              <a:sym typeface="Roboto"/>
            </a:endParaRPr>
          </a:p>
          <a:p>
            <a:pPr marL="457200" lvl="0" indent="0" algn="just" rtl="0">
              <a:lnSpc>
                <a:spcPct val="107916"/>
              </a:lnSpc>
              <a:spcBef>
                <a:spcPts val="0"/>
              </a:spcBef>
              <a:spcAft>
                <a:spcPts val="0"/>
              </a:spcAft>
              <a:buNone/>
            </a:pPr>
            <a:r>
              <a:rPr lang="es-419" sz="1600">
                <a:latin typeface="Roboto"/>
                <a:ea typeface="Roboto"/>
                <a:cs typeface="Roboto"/>
                <a:sym typeface="Roboto"/>
              </a:rPr>
              <a:t>13</a:t>
            </a:r>
            <a:r>
              <a:rPr lang="es-419" sz="1600" baseline="-25000">
                <a:latin typeface="Roboto"/>
                <a:ea typeface="Roboto"/>
                <a:cs typeface="Roboto"/>
                <a:sym typeface="Roboto"/>
              </a:rPr>
              <a:t>d </a:t>
            </a:r>
            <a:r>
              <a:rPr lang="es-419" sz="1600">
                <a:latin typeface="Roboto"/>
                <a:ea typeface="Roboto"/>
                <a:cs typeface="Roboto"/>
                <a:sym typeface="Roboto"/>
              </a:rPr>
              <a:t>= 1101</a:t>
            </a:r>
            <a:r>
              <a:rPr lang="es-419" sz="1600" baseline="-25000">
                <a:latin typeface="Roboto"/>
                <a:ea typeface="Roboto"/>
                <a:cs typeface="Roboto"/>
                <a:sym typeface="Roboto"/>
              </a:rPr>
              <a:t>2</a:t>
            </a:r>
            <a:endParaRPr>
              <a:latin typeface="Roboto"/>
              <a:ea typeface="Roboto"/>
              <a:cs typeface="Roboto"/>
              <a:sym typeface="Roboto"/>
            </a:endParaRPr>
          </a:p>
        </p:txBody>
      </p:sp>
      <p:sp>
        <p:nvSpPr>
          <p:cNvPr id="151" name="Google Shape;151;p26"/>
          <p:cNvSpPr/>
          <p:nvPr/>
        </p:nvSpPr>
        <p:spPr>
          <a:xfrm>
            <a:off x="5157425" y="1278975"/>
            <a:ext cx="3499200" cy="34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419">
                <a:latin typeface="Roboto"/>
                <a:ea typeface="Roboto"/>
                <a:cs typeface="Roboto"/>
                <a:sym typeface="Roboto"/>
              </a:rPr>
              <a:t>Aplicamos el algoritmo hasta los 10 bits:</a:t>
            </a:r>
            <a:endParaRPr>
              <a:latin typeface="Roboto"/>
              <a:ea typeface="Roboto"/>
              <a:cs typeface="Roboto"/>
              <a:sym typeface="Roboto"/>
            </a:endParaRPr>
          </a:p>
          <a:p>
            <a:pPr marL="0" lvl="0" indent="0" algn="ctr" rtl="0">
              <a:lnSpc>
                <a:spcPct val="115000"/>
              </a:lnSpc>
              <a:spcBef>
                <a:spcPts val="1600"/>
              </a:spcBef>
              <a:spcAft>
                <a:spcPts val="0"/>
              </a:spcAft>
              <a:buNone/>
            </a:pPr>
            <a:r>
              <a:rPr lang="es-419">
                <a:latin typeface="Roboto"/>
                <a:ea typeface="Roboto"/>
                <a:cs typeface="Roboto"/>
                <a:sym typeface="Roboto"/>
              </a:rPr>
              <a:t>0.12 * 2 = 0.24 (bit 0).</a:t>
            </a:r>
            <a:endParaRPr>
              <a:latin typeface="Roboto"/>
              <a:ea typeface="Roboto"/>
              <a:cs typeface="Roboto"/>
              <a:sym typeface="Roboto"/>
            </a:endParaRPr>
          </a:p>
          <a:p>
            <a:pPr marL="0" lvl="0" indent="0" algn="ctr" rtl="0">
              <a:lnSpc>
                <a:spcPct val="115000"/>
              </a:lnSpc>
              <a:spcBef>
                <a:spcPts val="0"/>
              </a:spcBef>
              <a:spcAft>
                <a:spcPts val="0"/>
              </a:spcAft>
              <a:buNone/>
            </a:pPr>
            <a:r>
              <a:rPr lang="es-419">
                <a:latin typeface="Roboto"/>
                <a:ea typeface="Roboto"/>
                <a:cs typeface="Roboto"/>
                <a:sym typeface="Roboto"/>
              </a:rPr>
              <a:t>0.24 * 2 = 0.48 (bit 0).</a:t>
            </a:r>
            <a:endParaRPr>
              <a:latin typeface="Roboto"/>
              <a:ea typeface="Roboto"/>
              <a:cs typeface="Roboto"/>
              <a:sym typeface="Roboto"/>
            </a:endParaRPr>
          </a:p>
          <a:p>
            <a:pPr marL="0" lvl="0" indent="0" algn="ctr" rtl="0">
              <a:lnSpc>
                <a:spcPct val="115000"/>
              </a:lnSpc>
              <a:spcBef>
                <a:spcPts val="0"/>
              </a:spcBef>
              <a:spcAft>
                <a:spcPts val="0"/>
              </a:spcAft>
              <a:buNone/>
            </a:pPr>
            <a:r>
              <a:rPr lang="es-419">
                <a:latin typeface="Roboto"/>
                <a:ea typeface="Roboto"/>
                <a:cs typeface="Roboto"/>
                <a:sym typeface="Roboto"/>
              </a:rPr>
              <a:t>0.48 * 2 = 0.96 (bit 0).</a:t>
            </a:r>
            <a:endParaRPr>
              <a:latin typeface="Roboto"/>
              <a:ea typeface="Roboto"/>
              <a:cs typeface="Roboto"/>
              <a:sym typeface="Roboto"/>
            </a:endParaRPr>
          </a:p>
          <a:p>
            <a:pPr marL="0" lvl="0" indent="0" algn="ctr" rtl="0">
              <a:lnSpc>
                <a:spcPct val="115000"/>
              </a:lnSpc>
              <a:spcBef>
                <a:spcPts val="0"/>
              </a:spcBef>
              <a:spcAft>
                <a:spcPts val="0"/>
              </a:spcAft>
              <a:buNone/>
            </a:pPr>
            <a:r>
              <a:rPr lang="es-419">
                <a:latin typeface="Roboto"/>
                <a:ea typeface="Roboto"/>
                <a:cs typeface="Roboto"/>
                <a:sym typeface="Roboto"/>
              </a:rPr>
              <a:t>0.96 * 2 = 1.92 (bit 1).</a:t>
            </a:r>
            <a:endParaRPr>
              <a:latin typeface="Roboto"/>
              <a:ea typeface="Roboto"/>
              <a:cs typeface="Roboto"/>
              <a:sym typeface="Roboto"/>
            </a:endParaRPr>
          </a:p>
          <a:p>
            <a:pPr marL="0" lvl="0" indent="0" algn="ctr" rtl="0">
              <a:lnSpc>
                <a:spcPct val="115000"/>
              </a:lnSpc>
              <a:spcBef>
                <a:spcPts val="0"/>
              </a:spcBef>
              <a:spcAft>
                <a:spcPts val="0"/>
              </a:spcAft>
              <a:buNone/>
            </a:pPr>
            <a:r>
              <a:rPr lang="es-419">
                <a:latin typeface="Roboto"/>
                <a:ea typeface="Roboto"/>
                <a:cs typeface="Roboto"/>
                <a:sym typeface="Roboto"/>
              </a:rPr>
              <a:t>0.92 * 2 = 1.84 (bit 1).</a:t>
            </a:r>
            <a:endParaRPr>
              <a:latin typeface="Roboto"/>
              <a:ea typeface="Roboto"/>
              <a:cs typeface="Roboto"/>
              <a:sym typeface="Roboto"/>
            </a:endParaRPr>
          </a:p>
          <a:p>
            <a:pPr marL="0" lvl="0" indent="0" algn="ctr" rtl="0">
              <a:lnSpc>
                <a:spcPct val="115000"/>
              </a:lnSpc>
              <a:spcBef>
                <a:spcPts val="0"/>
              </a:spcBef>
              <a:spcAft>
                <a:spcPts val="0"/>
              </a:spcAft>
              <a:buNone/>
            </a:pPr>
            <a:r>
              <a:rPr lang="es-419">
                <a:latin typeface="Roboto"/>
                <a:ea typeface="Roboto"/>
                <a:cs typeface="Roboto"/>
                <a:sym typeface="Roboto"/>
              </a:rPr>
              <a:t>0.84 * 2 = 1.68 (bit 1).</a:t>
            </a:r>
            <a:endParaRPr>
              <a:latin typeface="Roboto"/>
              <a:ea typeface="Roboto"/>
              <a:cs typeface="Roboto"/>
              <a:sym typeface="Roboto"/>
            </a:endParaRPr>
          </a:p>
          <a:p>
            <a:pPr marL="0" lvl="0" indent="0" algn="ctr" rtl="0">
              <a:lnSpc>
                <a:spcPct val="115000"/>
              </a:lnSpc>
              <a:spcBef>
                <a:spcPts val="0"/>
              </a:spcBef>
              <a:spcAft>
                <a:spcPts val="0"/>
              </a:spcAft>
              <a:buNone/>
            </a:pPr>
            <a:r>
              <a:rPr lang="es-419">
                <a:latin typeface="Roboto"/>
                <a:ea typeface="Roboto"/>
                <a:cs typeface="Roboto"/>
                <a:sym typeface="Roboto"/>
              </a:rPr>
              <a:t>0.68 * 2 = 1.36 (bit 1).</a:t>
            </a:r>
            <a:endParaRPr>
              <a:latin typeface="Roboto"/>
              <a:ea typeface="Roboto"/>
              <a:cs typeface="Roboto"/>
              <a:sym typeface="Roboto"/>
            </a:endParaRPr>
          </a:p>
          <a:p>
            <a:pPr marL="0" lvl="0" indent="0" algn="ctr" rtl="0">
              <a:lnSpc>
                <a:spcPct val="115000"/>
              </a:lnSpc>
              <a:spcBef>
                <a:spcPts val="0"/>
              </a:spcBef>
              <a:spcAft>
                <a:spcPts val="0"/>
              </a:spcAft>
              <a:buNone/>
            </a:pPr>
            <a:r>
              <a:rPr lang="es-419">
                <a:latin typeface="Roboto"/>
                <a:ea typeface="Roboto"/>
                <a:cs typeface="Roboto"/>
                <a:sym typeface="Roboto"/>
              </a:rPr>
              <a:t>0.36 * 2 = 0.72 (bit 0).</a:t>
            </a:r>
            <a:endParaRPr>
              <a:latin typeface="Roboto"/>
              <a:ea typeface="Roboto"/>
              <a:cs typeface="Roboto"/>
              <a:sym typeface="Roboto"/>
            </a:endParaRPr>
          </a:p>
          <a:p>
            <a:pPr marL="0" lvl="0" indent="0" algn="ctr" rtl="0">
              <a:lnSpc>
                <a:spcPct val="115000"/>
              </a:lnSpc>
              <a:spcBef>
                <a:spcPts val="0"/>
              </a:spcBef>
              <a:spcAft>
                <a:spcPts val="0"/>
              </a:spcAft>
              <a:buNone/>
            </a:pPr>
            <a:r>
              <a:rPr lang="es-419">
                <a:latin typeface="Roboto"/>
                <a:ea typeface="Roboto"/>
                <a:cs typeface="Roboto"/>
                <a:sym typeface="Roboto"/>
              </a:rPr>
              <a:t>0.72 * 2 = 1.44 (bit 1).</a:t>
            </a:r>
            <a:endParaRPr>
              <a:latin typeface="Roboto"/>
              <a:ea typeface="Roboto"/>
              <a:cs typeface="Roboto"/>
              <a:sym typeface="Roboto"/>
            </a:endParaRPr>
          </a:p>
          <a:p>
            <a:pPr marL="0" lvl="0" indent="0" algn="ctr" rtl="0">
              <a:lnSpc>
                <a:spcPct val="115000"/>
              </a:lnSpc>
              <a:spcBef>
                <a:spcPts val="0"/>
              </a:spcBef>
              <a:spcAft>
                <a:spcPts val="0"/>
              </a:spcAft>
              <a:buNone/>
            </a:pPr>
            <a:r>
              <a:rPr lang="es-419">
                <a:latin typeface="Roboto"/>
                <a:ea typeface="Roboto"/>
                <a:cs typeface="Roboto"/>
                <a:sym typeface="Roboto"/>
              </a:rPr>
              <a:t>0.44 * 2 = 0.88 (bit 0).</a:t>
            </a:r>
            <a:endParaRPr>
              <a:latin typeface="Roboto"/>
              <a:ea typeface="Roboto"/>
              <a:cs typeface="Roboto"/>
              <a:sym typeface="Roboto"/>
            </a:endParaRPr>
          </a:p>
        </p:txBody>
      </p:sp>
      <p:sp>
        <p:nvSpPr>
          <p:cNvPr id="152" name="Google Shape;152;p26"/>
          <p:cNvSpPr/>
          <p:nvPr/>
        </p:nvSpPr>
        <p:spPr>
          <a:xfrm>
            <a:off x="634800" y="3559425"/>
            <a:ext cx="3676800" cy="859800"/>
          </a:xfrm>
          <a:prstGeom prst="snip2SameRect">
            <a:avLst>
              <a:gd name="adj1" fmla="val 16667"/>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s-419" sz="1600">
                <a:latin typeface="Roboto"/>
                <a:ea typeface="Roboto"/>
                <a:cs typeface="Roboto"/>
                <a:sym typeface="Roboto"/>
              </a:rPr>
              <a:t>Resultado:</a:t>
            </a:r>
            <a:endParaRPr sz="1600">
              <a:latin typeface="Roboto"/>
              <a:ea typeface="Roboto"/>
              <a:cs typeface="Roboto"/>
              <a:sym typeface="Roboto"/>
            </a:endParaRPr>
          </a:p>
          <a:p>
            <a:pPr marL="457200" lvl="0" indent="0" algn="just" rtl="0">
              <a:lnSpc>
                <a:spcPct val="115000"/>
              </a:lnSpc>
              <a:spcBef>
                <a:spcPts val="0"/>
              </a:spcBef>
              <a:spcAft>
                <a:spcPts val="0"/>
              </a:spcAft>
              <a:buNone/>
            </a:pPr>
            <a:r>
              <a:rPr lang="es-419" sz="1600">
                <a:solidFill>
                  <a:schemeClr val="lt1"/>
                </a:solidFill>
                <a:latin typeface="Roboto"/>
                <a:ea typeface="Roboto"/>
                <a:cs typeface="Roboto"/>
                <a:sym typeface="Roboto"/>
              </a:rPr>
              <a:t>(13.12)</a:t>
            </a:r>
            <a:r>
              <a:rPr lang="es-419" sz="1600" baseline="-25000">
                <a:solidFill>
                  <a:schemeClr val="lt1"/>
                </a:solidFill>
                <a:latin typeface="Roboto"/>
                <a:ea typeface="Roboto"/>
                <a:cs typeface="Roboto"/>
                <a:sym typeface="Roboto"/>
              </a:rPr>
              <a:t>d</a:t>
            </a:r>
            <a:r>
              <a:rPr lang="es-419" sz="1600">
                <a:solidFill>
                  <a:schemeClr val="lt1"/>
                </a:solidFill>
                <a:latin typeface="Roboto"/>
                <a:ea typeface="Roboto"/>
                <a:cs typeface="Roboto"/>
                <a:sym typeface="Roboto"/>
              </a:rPr>
              <a:t>=(1101.0001111010)</a:t>
            </a:r>
            <a:r>
              <a:rPr lang="es-419" sz="1600" baseline="-25000">
                <a:solidFill>
                  <a:schemeClr val="lt1"/>
                </a:solidFill>
                <a:latin typeface="Roboto"/>
                <a:ea typeface="Roboto"/>
                <a:cs typeface="Roboto"/>
                <a:sym typeface="Roboto"/>
              </a:rPr>
              <a:t>2</a:t>
            </a:r>
            <a:endParaRPr sz="1800">
              <a:solidFill>
                <a:schemeClr val="lt1"/>
              </a:solidFill>
              <a:latin typeface="Roboto"/>
              <a:ea typeface="Roboto"/>
              <a:cs typeface="Roboto"/>
              <a:sym typeface="Roboto"/>
            </a:endParaRPr>
          </a:p>
        </p:txBody>
      </p:sp>
      <p:sp>
        <p:nvSpPr>
          <p:cNvPr id="153" name="Google Shape;153;p26"/>
          <p:cNvSpPr/>
          <p:nvPr/>
        </p:nvSpPr>
        <p:spPr>
          <a:xfrm>
            <a:off x="252125" y="1512800"/>
            <a:ext cx="588330" cy="441234"/>
          </a:xfrm>
          <a:prstGeom prst="irregularSeal2">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6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chemeClr val="accent2"/>
                </a:solidFill>
                <a:latin typeface="Roboto"/>
                <a:ea typeface="Roboto"/>
                <a:cs typeface="Roboto"/>
                <a:sym typeface="Roboto"/>
              </a:rPr>
              <a:t>1</a:t>
            </a:r>
            <a:endParaRPr b="1">
              <a:solidFill>
                <a:schemeClr val="accent2"/>
              </a:solidFill>
              <a:latin typeface="Roboto"/>
              <a:ea typeface="Roboto"/>
              <a:cs typeface="Roboto"/>
              <a:sym typeface="Roboto"/>
            </a:endParaRPr>
          </a:p>
        </p:txBody>
      </p:sp>
      <p:sp>
        <p:nvSpPr>
          <p:cNvPr id="154" name="Google Shape;154;p26"/>
          <p:cNvSpPr/>
          <p:nvPr/>
        </p:nvSpPr>
        <p:spPr>
          <a:xfrm>
            <a:off x="4951725" y="1052175"/>
            <a:ext cx="532278" cy="441234"/>
          </a:xfrm>
          <a:prstGeom prst="irregularSeal1">
            <a:avLst/>
          </a:prstGeom>
          <a:solidFill>
            <a:schemeClr val="dk1"/>
          </a:solidFill>
          <a:ln w="9525" cap="flat" cmpd="sng">
            <a:solidFill>
              <a:schemeClr val="accent5"/>
            </a:solidFill>
            <a:prstDash val="solid"/>
            <a:round/>
            <a:headEnd type="none" w="sm" len="sm"/>
            <a:tailEnd type="none" w="sm" len="sm"/>
          </a:ln>
          <a:effectLst>
            <a:outerShdw blurRad="57150" dist="19050" dir="5400000" algn="bl" rotWithShape="0">
              <a:schemeClr val="accent4">
                <a:alpha val="7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a:solidFill>
                  <a:schemeClr val="lt1"/>
                </a:solidFill>
                <a:latin typeface="Roboto"/>
                <a:ea typeface="Roboto"/>
                <a:cs typeface="Roboto"/>
                <a:sym typeface="Roboto"/>
              </a:rPr>
              <a:t>2</a:t>
            </a:r>
            <a:endParaRPr>
              <a:solidFill>
                <a:schemeClr val="lt1"/>
              </a:solidFill>
              <a:latin typeface="Roboto"/>
              <a:ea typeface="Roboto"/>
              <a:cs typeface="Roboto"/>
              <a:sym typeface="Roboto"/>
            </a:endParaRPr>
          </a:p>
        </p:txBody>
      </p:sp>
      <p:sp>
        <p:nvSpPr>
          <p:cNvPr id="155" name="Google Shape;155;p26"/>
          <p:cNvSpPr/>
          <p:nvPr/>
        </p:nvSpPr>
        <p:spPr>
          <a:xfrm>
            <a:off x="511275" y="3305725"/>
            <a:ext cx="588330" cy="441234"/>
          </a:xfrm>
          <a:prstGeom prst="irregularSeal1">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chemeClr val="dk2">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a:solidFill>
                  <a:schemeClr val="accent2"/>
                </a:solidFill>
                <a:latin typeface="Roboto"/>
                <a:ea typeface="Roboto"/>
                <a:cs typeface="Roboto"/>
                <a:sym typeface="Roboto"/>
              </a:rPr>
              <a:t>3</a:t>
            </a:r>
            <a:endParaRPr>
              <a:solidFill>
                <a:schemeClr val="accent2"/>
              </a:solidFill>
              <a:latin typeface="Roboto"/>
              <a:ea typeface="Roboto"/>
              <a:cs typeface="Roboto"/>
              <a:sym typeface="Roboto"/>
            </a:endParaRPr>
          </a:p>
        </p:txBody>
      </p:sp>
      <p:cxnSp>
        <p:nvCxnSpPr>
          <p:cNvPr id="156" name="Google Shape;156;p26"/>
          <p:cNvCxnSpPr>
            <a:endCxn id="154" idx="2"/>
          </p:cNvCxnSpPr>
          <p:nvPr/>
        </p:nvCxnSpPr>
        <p:spPr>
          <a:xfrm rot="10800000" flipH="1">
            <a:off x="4146217" y="1493409"/>
            <a:ext cx="1014600" cy="859800"/>
          </a:xfrm>
          <a:prstGeom prst="straightConnector1">
            <a:avLst/>
          </a:prstGeom>
          <a:noFill/>
          <a:ln w="9525" cap="flat" cmpd="sng">
            <a:solidFill>
              <a:schemeClr val="dk2"/>
            </a:solidFill>
            <a:prstDash val="solid"/>
            <a:round/>
            <a:headEnd type="none" w="med" len="med"/>
            <a:tailEnd type="triangle" w="med" len="med"/>
          </a:ln>
        </p:spPr>
      </p:cxnSp>
      <p:cxnSp>
        <p:nvCxnSpPr>
          <p:cNvPr id="157" name="Google Shape;157;p26"/>
          <p:cNvCxnSpPr>
            <a:stCxn id="151" idx="1"/>
            <a:endCxn id="152" idx="0"/>
          </p:cNvCxnSpPr>
          <p:nvPr/>
        </p:nvCxnSpPr>
        <p:spPr>
          <a:xfrm flipH="1">
            <a:off x="4311725" y="3028125"/>
            <a:ext cx="845700" cy="961200"/>
          </a:xfrm>
          <a:prstGeom prst="straightConnector1">
            <a:avLst/>
          </a:prstGeom>
          <a:noFill/>
          <a:ln w="9525" cap="flat" cmpd="sng">
            <a:solidFill>
              <a:schemeClr val="dk2"/>
            </a:solidFill>
            <a:prstDash val="solid"/>
            <a:round/>
            <a:headEnd type="none" w="med" len="med"/>
            <a:tailEnd type="triangle" w="med" len="med"/>
          </a:ln>
        </p:spPr>
      </p:cxnSp>
      <p:pic>
        <p:nvPicPr>
          <p:cNvPr id="28" name="Audio 27">
            <a:hlinkClick r:id="" action="ppaction://media"/>
            <a:extLst>
              <a:ext uri="{FF2B5EF4-FFF2-40B4-BE49-F238E27FC236}">
                <a16:creationId xmlns:a16="http://schemas.microsoft.com/office/drawing/2014/main" id="{0D26887E-8E8B-F134-7214-C1B81EE59E2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9243"/>
    </mc:Choice>
    <mc:Fallback>
      <p:transition spd="slow" advTm="79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231" x="4924425" y="736600"/>
          <p14:tracePt t="298" x="4932363" y="736600"/>
          <p14:tracePt t="306" x="4940300" y="736600"/>
          <p14:tracePt t="328" x="4981575" y="746125"/>
          <p14:tracePt t="345" x="5016500" y="762000"/>
          <p14:tracePt t="346" x="5032375" y="762000"/>
          <p14:tracePt t="362" x="5065713" y="762000"/>
          <p14:tracePt t="379" x="5083175" y="769938"/>
          <p14:tracePt t="395" x="5091113" y="787400"/>
          <p14:tracePt t="412" x="5108575" y="804863"/>
          <p14:tracePt t="429" x="5108575" y="820738"/>
          <p14:tracePt t="2164" x="5108575" y="804863"/>
          <p14:tracePt t="2172" x="5116513" y="795338"/>
          <p14:tracePt t="2181" x="5116513" y="779463"/>
          <p14:tracePt t="2197" x="5124450" y="762000"/>
          <p14:tracePt t="2250" x="5141913" y="762000"/>
          <p14:tracePt t="2258" x="5167313" y="762000"/>
          <p14:tracePt t="2267" x="5200650" y="754063"/>
          <p14:tracePt t="2278" x="5249863" y="736600"/>
          <p14:tracePt t="2295" x="5418138" y="712788"/>
          <p14:tracePt t="2311" x="5635625" y="644525"/>
          <p14:tracePt t="2328" x="5786438" y="603250"/>
          <p14:tracePt t="2345" x="5886450" y="603250"/>
          <p14:tracePt t="2362" x="6037263" y="603250"/>
          <p14:tracePt t="2364" x="6113463" y="603250"/>
          <p14:tracePt t="2378" x="6229350" y="619125"/>
          <p14:tracePt t="2395" x="6262688" y="628650"/>
          <p14:tracePt t="2411" x="6272213" y="636588"/>
          <p14:tracePt t="2428" x="6272213" y="644525"/>
          <p14:tracePt t="2444" x="6280150" y="644525"/>
          <p14:tracePt t="2461" x="6297613" y="654050"/>
          <p14:tracePt t="2478" x="6305550" y="654050"/>
          <p14:tracePt t="2494" x="6313488" y="654050"/>
          <p14:tracePt t="2603" x="6313488" y="669925"/>
          <p14:tracePt t="2611" x="6321425" y="669925"/>
          <p14:tracePt t="2618" x="6321425" y="677863"/>
          <p14:tracePt t="2693" x="6321425" y="661988"/>
          <p14:tracePt t="2844" x="6321425" y="654050"/>
          <p14:tracePt t="3052" x="6321425" y="644525"/>
          <p14:tracePt t="3068" x="6321425" y="636588"/>
          <p14:tracePt t="3123" x="6321425" y="628650"/>
          <p14:tracePt t="3203" x="6321425" y="619125"/>
          <p14:tracePt t="3211" x="6321425" y="611188"/>
          <p14:tracePt t="3436" x="6321425" y="603250"/>
          <p14:tracePt t="3828" x="6321425" y="611188"/>
          <p14:tracePt t="3845" x="6321425" y="619125"/>
          <p14:tracePt t="3861" x="6321425" y="628650"/>
          <p14:tracePt t="3870" x="6321425" y="636588"/>
          <p14:tracePt t="3883" x="6321425" y="644525"/>
          <p14:tracePt t="4043" x="6321425" y="636588"/>
          <p14:tracePt t="4052" x="6330950" y="636588"/>
          <p14:tracePt t="4063" x="6338888" y="628650"/>
          <p14:tracePt t="4132" x="6346825" y="628650"/>
          <p14:tracePt t="4140" x="6372225" y="628650"/>
          <p14:tracePt t="4146" x="6405563" y="628650"/>
          <p14:tracePt t="4161" x="6438900" y="628650"/>
          <p14:tracePt t="4164" x="6489700" y="628650"/>
          <p14:tracePt t="4178" x="6615113" y="603250"/>
          <p14:tracePt t="4195" x="6732588" y="603250"/>
          <p14:tracePt t="4211" x="6832600" y="603250"/>
          <p14:tracePt t="4228" x="6916738" y="603250"/>
          <p14:tracePt t="4244" x="6975475" y="603250"/>
          <p14:tracePt t="4261" x="7016750" y="619125"/>
          <p14:tracePt t="4278" x="7034213" y="628650"/>
          <p14:tracePt t="4294" x="7050088" y="636588"/>
          <p14:tracePt t="4311" x="7059613" y="654050"/>
          <p14:tracePt t="4328" x="7067550" y="712788"/>
          <p14:tracePt t="4344" x="7108825" y="795338"/>
          <p14:tracePt t="4361" x="7159625" y="887413"/>
          <p14:tracePt t="4363" x="7185025" y="930275"/>
          <p14:tracePt t="4378" x="7234238" y="971550"/>
          <p14:tracePt t="4395" x="7251700" y="979488"/>
          <p14:tracePt t="4411" x="7267575" y="996950"/>
          <p14:tracePt t="4428" x="7267575" y="989013"/>
          <p14:tracePt t="4444" x="7302500" y="963613"/>
          <p14:tracePt t="4461" x="7335838" y="930275"/>
          <p14:tracePt t="4478" x="7410450" y="879475"/>
          <p14:tracePt t="4494" x="7494588" y="828675"/>
          <p14:tracePt t="4511" x="7594600" y="779463"/>
          <p14:tracePt t="4528" x="7661275" y="754063"/>
          <p14:tracePt t="4544" x="7720013" y="736600"/>
          <p14:tracePt t="4561" x="7778750" y="728663"/>
          <p14:tracePt t="4563" x="7804150" y="728663"/>
          <p14:tracePt t="4578" x="7862888" y="703263"/>
          <p14:tracePt t="4595" x="7896225" y="695325"/>
          <p14:tracePt t="4611" x="7913688" y="687388"/>
          <p14:tracePt t="4675" x="7921625" y="687388"/>
          <p14:tracePt t="4690" x="7929563" y="687388"/>
          <p14:tracePt t="4706" x="7937500" y="687388"/>
          <p14:tracePt t="4843" x="7937500" y="669925"/>
          <p14:tracePt t="4988" x="7929563" y="669925"/>
          <p14:tracePt t="4996" x="7921625" y="669925"/>
          <p14:tracePt t="5003" x="7913688" y="669925"/>
          <p14:tracePt t="5020" x="7888288" y="661988"/>
          <p14:tracePt t="5029" x="7870825" y="661988"/>
          <p14:tracePt t="5045" x="7796213" y="654050"/>
          <p14:tracePt t="5061" x="7720013" y="628650"/>
          <p14:tracePt t="5078" x="7661275" y="628650"/>
          <p14:tracePt t="5095" x="7620000" y="628650"/>
          <p14:tracePt t="5112" x="7578725" y="628650"/>
          <p14:tracePt t="5128" x="7545388" y="628650"/>
          <p14:tracePt t="5145" x="7535863" y="628650"/>
          <p14:tracePt t="5163" x="7527925" y="619125"/>
          <p14:tracePt t="5179" x="7519988" y="619125"/>
          <p14:tracePt t="5195" x="7510463" y="611188"/>
          <p14:tracePt t="5212" x="7486650" y="585788"/>
          <p14:tracePt t="5228" x="7469188" y="585788"/>
          <p14:tracePt t="5245" x="7461250" y="577850"/>
          <p14:tracePt t="5261" x="7443788" y="569913"/>
          <p14:tracePt t="5278" x="7435850" y="569913"/>
          <p14:tracePt t="5295" x="7427913" y="569913"/>
          <p14:tracePt t="5312" x="7402513" y="569913"/>
          <p14:tracePt t="5329" x="7385050" y="569913"/>
          <p14:tracePt t="5379" x="7377113" y="569913"/>
          <p14:tracePt t="5395" x="7369175" y="569913"/>
          <p14:tracePt t="5403" x="7359650" y="569913"/>
          <p14:tracePt t="5412" x="7343775" y="569913"/>
          <p14:tracePt t="5428" x="7326313" y="569913"/>
          <p14:tracePt t="5445" x="7310438" y="569913"/>
          <p14:tracePt t="5461" x="7285038" y="569913"/>
          <p14:tracePt t="5478" x="7267575" y="569913"/>
          <p14:tracePt t="5495" x="7259638" y="569913"/>
          <p14:tracePt t="5511" x="7243763" y="577850"/>
          <p14:tracePt t="5529" x="7218363" y="585788"/>
          <p14:tracePt t="5545" x="7175500" y="628650"/>
          <p14:tracePt t="5547" x="7167563" y="628650"/>
          <p14:tracePt t="5562" x="7142163" y="636588"/>
          <p14:tracePt t="5564" x="7126288" y="661988"/>
          <p14:tracePt t="5579" x="7092950" y="669925"/>
          <p14:tracePt t="5595" x="7083425" y="677863"/>
          <p14:tracePt t="5612" x="7075488" y="677863"/>
          <p14:tracePt t="5628" x="7067550" y="677863"/>
          <p14:tracePt t="5645" x="7050088" y="677863"/>
          <p14:tracePt t="5661" x="7034213" y="677863"/>
          <p14:tracePt t="5678" x="7024688" y="677863"/>
          <p14:tracePt t="5780" x="7034213" y="677863"/>
          <p14:tracePt t="5788" x="7067550" y="677863"/>
          <p14:tracePt t="5796" x="7100888" y="677863"/>
          <p14:tracePt t="5811" x="7200900" y="677863"/>
          <p14:tracePt t="5828" x="7292975" y="677863"/>
          <p14:tracePt t="5844" x="7343775" y="677863"/>
          <p14:tracePt t="5861" x="7377113" y="677863"/>
          <p14:tracePt t="5878" x="7385050" y="677863"/>
          <p14:tracePt t="5894" x="7410450" y="669925"/>
          <p14:tracePt t="5911" x="7427913" y="669925"/>
          <p14:tracePt t="5979" x="7435850" y="669925"/>
          <p14:tracePt t="5988" x="7443788" y="669925"/>
          <p14:tracePt t="5996" x="7453313" y="669925"/>
          <p14:tracePt t="6013" x="7477125" y="669925"/>
          <p14:tracePt t="6032" x="7486650" y="669925"/>
          <p14:tracePt t="6045" x="7502525" y="669925"/>
          <p14:tracePt t="6061" x="7519988" y="669925"/>
          <p14:tracePt t="6078" x="7545388" y="669925"/>
          <p14:tracePt t="6095" x="7561263" y="669925"/>
          <p14:tracePt t="6111" x="7578725" y="669925"/>
          <p14:tracePt t="6128" x="7586663" y="669925"/>
          <p14:tracePt t="6145" x="7612063" y="669925"/>
          <p14:tracePt t="6147" x="7620000" y="669925"/>
          <p14:tracePt t="6162" x="7627938" y="669925"/>
          <p14:tracePt t="6164" x="7637463" y="677863"/>
          <p14:tracePt t="6180" x="7670800" y="677863"/>
          <p14:tracePt t="6195" x="7678738" y="687388"/>
          <p14:tracePt t="6211" x="7686675" y="687388"/>
          <p14:tracePt t="6228" x="7694613" y="687388"/>
          <p14:tracePt t="6245" x="7704138" y="687388"/>
          <p14:tracePt t="6524" x="7704138" y="695325"/>
          <p14:tracePt t="6533" x="7694613" y="695325"/>
          <p14:tracePt t="6547" x="7670800" y="720725"/>
          <p14:tracePt t="6549" x="7653338" y="720725"/>
          <p14:tracePt t="6562" x="7627938" y="736600"/>
          <p14:tracePt t="6660" x="7627938" y="728663"/>
          <p14:tracePt t="6678" x="7620000" y="720725"/>
          <p14:tracePt t="6693" x="7620000" y="712788"/>
          <p14:tracePt t="6698" x="7612063" y="703263"/>
          <p14:tracePt t="6711" x="7612063" y="687388"/>
          <p14:tracePt t="6728" x="7602538" y="677863"/>
          <p14:tracePt t="6744" x="7578725" y="661988"/>
          <p14:tracePt t="6761" x="7535863" y="628650"/>
          <p14:tracePt t="6763" x="7486650" y="619125"/>
          <p14:tracePt t="6778" x="7427913" y="585788"/>
          <p14:tracePt t="6780" x="7335838" y="577850"/>
          <p14:tracePt t="6794" x="7016750" y="536575"/>
          <p14:tracePt t="6811" x="6581775" y="536575"/>
          <p14:tracePt t="6828" x="5861050" y="536575"/>
          <p14:tracePt t="6844" x="4589463" y="536575"/>
          <p14:tracePt t="6861" x="2938463" y="628650"/>
          <p14:tracePt t="6878" x="1281113" y="720725"/>
          <p14:tracePt t="6894" x="50800" y="754063"/>
          <p14:tracePt t="7171" x="234950" y="1516063"/>
          <p14:tracePt t="7179" x="419100" y="1566863"/>
          <p14:tracePt t="7194" x="779463" y="1658938"/>
          <p14:tracePt t="7211" x="1189038" y="1751013"/>
          <p14:tracePt t="7228" x="1590675" y="1825625"/>
          <p14:tracePt t="7244" x="1876425" y="1893888"/>
          <p14:tracePt t="7261" x="1968500" y="1917700"/>
          <p14:tracePt t="7277" x="1976438" y="1917700"/>
          <p14:tracePt t="7355" x="1976438" y="1909763"/>
          <p14:tracePt t="7371" x="1976438" y="1901825"/>
          <p14:tracePt t="7474" x="1976438" y="1893888"/>
          <p14:tracePt t="7498" x="1976438" y="1884363"/>
          <p14:tracePt t="7514" x="1976438" y="1876425"/>
          <p14:tracePt t="7522" x="1976438" y="1858963"/>
          <p14:tracePt t="7538" x="1976438" y="1851025"/>
          <p14:tracePt t="7546" x="1976438" y="1843088"/>
          <p14:tracePt t="7612" x="1968500" y="1843088"/>
          <p14:tracePt t="7620" x="1943100" y="1835150"/>
          <p14:tracePt t="7630" x="1909763" y="1835150"/>
          <p14:tracePt t="7644" x="1825625" y="1817688"/>
          <p14:tracePt t="7661" x="1708150" y="1817688"/>
          <p14:tracePt t="7678" x="1565275" y="1809750"/>
          <p14:tracePt t="7695" x="1439863" y="1766888"/>
          <p14:tracePt t="7711" x="1347788" y="1743075"/>
          <p14:tracePt t="7729" x="1239838" y="1684338"/>
          <p14:tracePt t="7730" x="1163638" y="1641475"/>
          <p14:tracePt t="7745" x="1046163" y="1625600"/>
          <p14:tracePt t="7747" x="928688" y="1592263"/>
          <p14:tracePt t="7762" x="812800" y="1574800"/>
          <p14:tracePt t="7764" x="695325" y="1557338"/>
          <p14:tracePt t="7778" x="536575" y="1541463"/>
          <p14:tracePt t="7795" x="409575" y="1541463"/>
          <p14:tracePt t="7812" x="242888" y="1625600"/>
          <p14:tracePt t="7828" x="58738" y="1758950"/>
          <p14:tracePt t="8151" x="25400" y="2462213"/>
          <p14:tracePt t="8163" x="66675" y="2471738"/>
          <p14:tracePt t="8181" x="125413" y="2497138"/>
          <p14:tracePt t="8194" x="184150" y="2513013"/>
          <p14:tracePt t="8211" x="242888" y="2530475"/>
          <p14:tracePt t="8228" x="317500" y="2546350"/>
          <p14:tracePt t="8244" x="393700" y="2571750"/>
          <p14:tracePt t="8261" x="493713" y="2579688"/>
          <p14:tracePt t="8278" x="619125" y="2597150"/>
          <p14:tracePt t="8294" x="703263" y="2597150"/>
          <p14:tracePt t="8311" x="762000" y="2597150"/>
          <p14:tracePt t="8328" x="803275" y="2597150"/>
          <p14:tracePt t="8344" x="836613" y="2589213"/>
          <p14:tracePt t="8361" x="846138" y="2589213"/>
          <p14:tracePt t="8363" x="854075" y="2589213"/>
          <p14:tracePt t="8379" x="862013" y="2571750"/>
          <p14:tracePt t="8394" x="895350" y="2554288"/>
          <p14:tracePt t="8411" x="928688" y="2546350"/>
          <p14:tracePt t="8428" x="954088" y="2546350"/>
          <p14:tracePt t="8444" x="971550" y="2546350"/>
          <p14:tracePt t="8461" x="1004888" y="2546350"/>
          <p14:tracePt t="8478" x="1046163" y="2546350"/>
          <p14:tracePt t="8494" x="1122363" y="2546350"/>
          <p14:tracePt t="8511" x="1163638" y="2546350"/>
          <p14:tracePt t="8528" x="1181100" y="2546350"/>
          <p14:tracePt t="8544" x="1189038" y="2546350"/>
          <p14:tracePt t="8561" x="1196975" y="2546350"/>
          <p14:tracePt t="8563" x="1206500" y="2546350"/>
          <p14:tracePt t="8579" x="1222375" y="2554288"/>
          <p14:tracePt t="8594" x="1230313" y="2563813"/>
          <p14:tracePt t="8611" x="1239838" y="2563813"/>
          <p14:tracePt t="8628" x="1239838" y="2579688"/>
          <p14:tracePt t="8714" x="1239838" y="2571750"/>
          <p14:tracePt t="8818" x="1230313" y="2571750"/>
          <p14:tracePt t="8946" x="1239838" y="2571750"/>
          <p14:tracePt t="8994" x="1230313" y="2571750"/>
          <p14:tracePt t="9058" x="1230313" y="2579688"/>
          <p14:tracePt t="9548" x="1239838" y="2579688"/>
          <p14:tracePt t="9588" x="1247775" y="2579688"/>
          <p14:tracePt t="9596" x="1255713" y="2579688"/>
          <p14:tracePt t="9604" x="1263650" y="2579688"/>
          <p14:tracePt t="9611" x="1273175" y="2579688"/>
          <p14:tracePt t="9627" x="1281113" y="2579688"/>
          <p14:tracePt t="9644" x="1306513" y="2579688"/>
          <p14:tracePt t="9660" x="1322388" y="2579688"/>
          <p14:tracePt t="9677" x="1357313" y="2579688"/>
          <p14:tracePt t="9694" x="1373188" y="2579688"/>
          <p14:tracePt t="9710" x="1414463" y="2579688"/>
          <p14:tracePt t="9727" x="1457325" y="2579688"/>
          <p14:tracePt t="9744" x="1498600" y="2579688"/>
          <p14:tracePt t="9760" x="1531938" y="2579688"/>
          <p14:tracePt t="9778" x="1557338" y="2579688"/>
          <p14:tracePt t="9780" x="1582738" y="2579688"/>
          <p14:tracePt t="9794" x="1590675" y="2579688"/>
          <p14:tracePt t="9810" x="1598613" y="2579688"/>
          <p14:tracePt t="9892" x="1608138" y="2579688"/>
          <p14:tracePt t="9900" x="1616075" y="2579688"/>
          <p14:tracePt t="9910" x="1641475" y="2579688"/>
          <p14:tracePt t="9927" x="1666875" y="2579688"/>
          <p14:tracePt t="9944" x="1690688" y="2579688"/>
          <p14:tracePt t="9961" x="1700213" y="2579688"/>
          <p14:tracePt t="9963" x="1708150" y="2579688"/>
          <p14:tracePt t="10109" x="1716088" y="2579688"/>
          <p14:tracePt t="10132" x="1725613" y="2579688"/>
          <p14:tracePt t="10140" x="1733550" y="2579688"/>
          <p14:tracePt t="10149" x="1758950" y="2579688"/>
          <p14:tracePt t="10163" x="1766888" y="2579688"/>
          <p14:tracePt t="10178" x="1774825" y="2579688"/>
          <p14:tracePt t="10194" x="1784350" y="2579688"/>
          <p14:tracePt t="10211" x="1792288" y="2579688"/>
          <p14:tracePt t="10230" x="1800225" y="2579688"/>
          <p14:tracePt t="10244" x="1817688" y="2579688"/>
          <p14:tracePt t="10261" x="1833563" y="2571750"/>
          <p14:tracePt t="10278" x="1858963" y="2571750"/>
          <p14:tracePt t="10294" x="1876425" y="2571750"/>
          <p14:tracePt t="10388" x="1876425" y="2563813"/>
          <p14:tracePt t="10404" x="1876425" y="2554288"/>
          <p14:tracePt t="10469" x="1876425" y="2546350"/>
          <p14:tracePt t="11043" x="1876425" y="2554288"/>
          <p14:tracePt t="11061" x="1876425" y="2563813"/>
          <p14:tracePt t="11092" x="1876425" y="2579688"/>
          <p14:tracePt t="11116" x="1876425" y="2571750"/>
          <p14:tracePt t="11139" x="1876425" y="2563813"/>
          <p14:tracePt t="11156" x="1876425" y="2554288"/>
          <p14:tracePt t="11211" x="1876425" y="2546350"/>
          <p14:tracePt t="11676" x="1876425" y="2538413"/>
          <p14:tracePt t="11693" x="1876425" y="2530475"/>
          <p14:tracePt t="11733" x="1884363" y="2530475"/>
          <p14:tracePt t="12179" x="1892300" y="2530475"/>
          <p14:tracePt t="12195" x="1900238" y="2530475"/>
          <p14:tracePt t="12220" x="1909763" y="2520950"/>
          <p14:tracePt t="12229" x="1933575" y="2520950"/>
          <p14:tracePt t="12236" x="1951038" y="2520950"/>
          <p14:tracePt t="12246" x="1976438" y="2520950"/>
          <p14:tracePt t="12262" x="2043113" y="2520950"/>
          <p14:tracePt t="12277" x="2119313" y="2520950"/>
          <p14:tracePt t="12294" x="2176463" y="2520950"/>
          <p14:tracePt t="12311" x="2193925" y="2520950"/>
          <p14:tracePt t="12371" x="2201863" y="2520950"/>
          <p14:tracePt t="12379" x="2227263" y="2520950"/>
          <p14:tracePt t="12387" x="2244725" y="2530475"/>
          <p14:tracePt t="12394" x="2286000" y="2546350"/>
          <p14:tracePt t="12411" x="2327275" y="2563813"/>
          <p14:tracePt t="12427" x="2378075" y="2589213"/>
          <p14:tracePt t="12443" x="2419350" y="2613025"/>
          <p14:tracePt t="12460" x="2503488" y="2622550"/>
          <p14:tracePt t="12477" x="2662238" y="2689225"/>
          <p14:tracePt t="12493" x="2846388" y="2730500"/>
          <p14:tracePt t="12510" x="3014663" y="2747963"/>
          <p14:tracePt t="12527" x="3157538" y="2763838"/>
          <p14:tracePt t="12543" x="3257550" y="2763838"/>
          <p14:tracePt t="12560" x="3298825" y="2763838"/>
          <p14:tracePt t="12577" x="3332163" y="2747963"/>
          <p14:tracePt t="12578" x="3349625" y="2747963"/>
          <p14:tracePt t="12594" x="3375025" y="2722563"/>
          <p14:tracePt t="12595" x="3408363" y="2714625"/>
          <p14:tracePt t="12610" x="3482975" y="2681288"/>
          <p14:tracePt t="12627" x="3533775" y="2638425"/>
          <p14:tracePt t="12643" x="3592513" y="2605088"/>
          <p14:tracePt t="12660" x="3643313" y="2571750"/>
          <p14:tracePt t="12677" x="3667125" y="2546350"/>
          <p14:tracePt t="12694" x="3700463" y="2530475"/>
          <p14:tracePt t="12710" x="3743325" y="2513013"/>
          <p14:tracePt t="12727" x="3835400" y="2454275"/>
          <p14:tracePt t="12743" x="3910013" y="2420938"/>
          <p14:tracePt t="12760" x="3927475" y="2413000"/>
          <p14:tracePt t="12777" x="3935413" y="2403475"/>
          <p14:tracePt t="12892" x="3943350" y="2387600"/>
          <p14:tracePt t="12909" x="3952875" y="2379663"/>
          <p14:tracePt t="12918" x="3952875" y="2370138"/>
          <p14:tracePt t="12930" x="3952875" y="2354263"/>
          <p14:tracePt t="12932" x="3960813" y="2354263"/>
          <p14:tracePt t="12946" x="3960813" y="2346325"/>
          <p14:tracePt t="12960" x="3976688" y="2346325"/>
          <p14:tracePt t="12977" x="3994150" y="2328863"/>
          <p14:tracePt t="12979" x="4002088" y="2320925"/>
          <p14:tracePt t="12994" x="4035425" y="2311400"/>
          <p14:tracePt t="13011" x="4052888" y="2303463"/>
          <p14:tracePt t="13027" x="4070350" y="2295525"/>
          <p14:tracePt t="13044" x="4103688" y="2287588"/>
          <p14:tracePt t="13060" x="4162425" y="2270125"/>
          <p14:tracePt t="13077" x="4244975" y="2244725"/>
          <p14:tracePt t="13094" x="4337050" y="2219325"/>
          <p14:tracePt t="13110" x="4413250" y="2160588"/>
          <p14:tracePt t="13127" x="4546600" y="2068513"/>
          <p14:tracePt t="13144" x="4705350" y="1976438"/>
          <p14:tracePt t="13160" x="4906963" y="1858963"/>
          <p14:tracePt t="13177" x="5141913" y="1792288"/>
          <p14:tracePt t="13179" x="5259388" y="1758950"/>
          <p14:tracePt t="13194" x="5351463" y="1743075"/>
          <p14:tracePt t="13196" x="5443538" y="1725613"/>
          <p14:tracePt t="13211" x="5602288" y="1725613"/>
          <p14:tracePt t="13227" x="5676900" y="1725613"/>
          <p14:tracePt t="13243" x="5694363" y="1725613"/>
          <p14:tracePt t="13298" x="5702300" y="1725613"/>
          <p14:tracePt t="13315" x="5710238" y="1725613"/>
          <p14:tracePt t="13338" x="5727700" y="1725613"/>
          <p14:tracePt t="13347" x="5735638" y="1751013"/>
          <p14:tracePt t="13355" x="5768975" y="1776413"/>
          <p14:tracePt t="13363" x="5811838" y="1825625"/>
          <p14:tracePt t="13377" x="5886450" y="1858963"/>
          <p14:tracePt t="13379" x="5962650" y="1884363"/>
          <p14:tracePt t="13394" x="6037263" y="1884363"/>
          <p14:tracePt t="13396" x="6113463" y="1868488"/>
          <p14:tracePt t="13411" x="6162675" y="1817688"/>
          <p14:tracePt t="13427" x="6170613" y="1817688"/>
          <p14:tracePt t="13989" x="6180138" y="1825625"/>
          <p14:tracePt t="13998" x="6196013" y="1825625"/>
          <p14:tracePt t="14013" x="6229350" y="1817688"/>
          <p14:tracePt t="14029" x="6238875" y="1817688"/>
          <p14:tracePt t="14059" x="6238875" y="1809750"/>
          <p14:tracePt t="14075" x="6246813" y="1801813"/>
          <p14:tracePt t="14083" x="6254750" y="1801813"/>
          <p14:tracePt t="14094" x="6272213" y="1784350"/>
          <p14:tracePt t="14111" x="6280150" y="1776413"/>
          <p14:tracePt t="14180" x="6288088" y="1776413"/>
          <p14:tracePt t="14195" x="6288088" y="1766888"/>
          <p14:tracePt t="14212" x="6288088" y="1758950"/>
          <p14:tracePt t="14219" x="6297613" y="1758950"/>
          <p14:tracePt t="14235" x="6305550" y="1758950"/>
          <p14:tracePt t="14251" x="6313488" y="1758950"/>
          <p14:tracePt t="14332" x="6321425" y="1758950"/>
          <p14:tracePt t="14339" x="6338888" y="1758950"/>
          <p14:tracePt t="14347" x="6346825" y="1766888"/>
          <p14:tracePt t="14363" x="6364288" y="1776413"/>
          <p14:tracePt t="14379" x="6364288" y="1792288"/>
          <p14:tracePt t="14394" x="6364288" y="1801813"/>
          <p14:tracePt t="14410" x="6364288" y="1809750"/>
          <p14:tracePt t="14427" x="6364288" y="1817688"/>
          <p14:tracePt t="14444" x="6364288" y="1851025"/>
          <p14:tracePt t="14460" x="6372225" y="1876425"/>
          <p14:tracePt t="14477" x="6372225" y="1909763"/>
          <p14:tracePt t="14494" x="6372225" y="1968500"/>
          <p14:tracePt t="14510" x="6372225" y="2027238"/>
          <p14:tracePt t="14527" x="6356350" y="2093913"/>
          <p14:tracePt t="14544" x="6346825" y="2127250"/>
          <p14:tracePt t="14560" x="6346825" y="2160588"/>
          <p14:tracePt t="14577" x="6346825" y="2178050"/>
          <p14:tracePt t="14579" x="6346825" y="2185988"/>
          <p14:tracePt t="14603" x="6346825" y="2195513"/>
          <p14:tracePt t="14692" x="6338888" y="2195513"/>
          <p14:tracePt t="14716" x="6330950" y="2195513"/>
          <p14:tracePt t="14732" x="6321425" y="2195513"/>
          <p14:tracePt t="14739" x="6313488" y="2195513"/>
          <p14:tracePt t="14747" x="6313488" y="2185988"/>
          <p14:tracePt t="14764" x="6313488" y="2178050"/>
          <p14:tracePt t="14795" x="6297613" y="2170113"/>
          <p14:tracePt t="14802" x="6288088" y="2170113"/>
          <p14:tracePt t="14810" x="6280150" y="2152650"/>
          <p14:tracePt t="14827" x="6246813" y="2111375"/>
          <p14:tracePt t="14844" x="6229350" y="2078038"/>
          <p14:tracePt t="14860" x="6205538" y="2060575"/>
          <p14:tracePt t="14877" x="6180138" y="2027238"/>
          <p14:tracePt t="14893" x="6170613" y="2009775"/>
          <p14:tracePt t="14910" x="6146800" y="1993900"/>
          <p14:tracePt t="14927" x="6137275" y="1985963"/>
          <p14:tracePt t="14944" x="6129338" y="1985963"/>
          <p14:tracePt t="14960" x="6113463" y="1976438"/>
          <p14:tracePt t="14977" x="6088063" y="1952625"/>
          <p14:tracePt t="14979" x="6078538" y="1943100"/>
          <p14:tracePt t="14994" x="6070600" y="1943100"/>
          <p14:tracePt t="14996" x="6054725" y="1935163"/>
          <p14:tracePt t="15011" x="6029325" y="1927225"/>
          <p14:tracePt t="15027" x="6021388" y="1917700"/>
          <p14:tracePt t="15044" x="6011863" y="1917700"/>
          <p14:tracePt t="15060" x="6003925" y="1917700"/>
          <p14:tracePt t="15077" x="5986463" y="1917700"/>
          <p14:tracePt t="15093" x="5978525" y="1917700"/>
          <p14:tracePt t="15110" x="5962650" y="1927225"/>
          <p14:tracePt t="15127" x="5953125" y="1943100"/>
          <p14:tracePt t="15143" x="5945188" y="1968500"/>
          <p14:tracePt t="15160" x="5937250" y="1985963"/>
          <p14:tracePt t="15177" x="5929313" y="2019300"/>
          <p14:tracePt t="15180" x="5919788" y="2027238"/>
          <p14:tracePt t="15194" x="5903913" y="2044700"/>
          <p14:tracePt t="15196" x="5894388" y="2052638"/>
          <p14:tracePt t="15211" x="5886450" y="2078038"/>
          <p14:tracePt t="15227" x="5878513" y="2101850"/>
          <p14:tracePt t="15244" x="5878513" y="2127250"/>
          <p14:tracePt t="15260" x="5878513" y="2152650"/>
          <p14:tracePt t="15277" x="5886450" y="2185988"/>
          <p14:tracePt t="15293" x="5903913" y="2219325"/>
          <p14:tracePt t="15310" x="5911850" y="2236788"/>
          <p14:tracePt t="15327" x="5929313" y="2244725"/>
          <p14:tracePt t="15343" x="5945188" y="2270125"/>
          <p14:tracePt t="15360" x="5978525" y="2278063"/>
          <p14:tracePt t="15377" x="5995988" y="2287588"/>
          <p14:tracePt t="15379" x="6021388" y="2295525"/>
          <p14:tracePt t="15394" x="6029325" y="2295525"/>
          <p14:tracePt t="15396" x="6037263" y="2295525"/>
          <p14:tracePt t="15411" x="6070600" y="2303463"/>
          <p14:tracePt t="15427" x="6088063" y="2320925"/>
          <p14:tracePt t="15444" x="6121400" y="2320925"/>
          <p14:tracePt t="15460" x="6146800" y="2320925"/>
          <p14:tracePt t="15477" x="6162675" y="2320925"/>
          <p14:tracePt t="15493" x="6180138" y="2320925"/>
          <p14:tracePt t="15510" x="6188075" y="2320925"/>
          <p14:tracePt t="15527" x="6205538" y="2320925"/>
          <p14:tracePt t="15543" x="6213475" y="2320925"/>
          <p14:tracePt t="15560" x="6221413" y="2320925"/>
          <p14:tracePt t="15577" x="6229350" y="2328863"/>
          <p14:tracePt t="15579" x="6229350" y="2336800"/>
          <p14:tracePt t="15594" x="6238875" y="2346325"/>
          <p14:tracePt t="15596" x="6238875" y="2354263"/>
          <p14:tracePt t="15610" x="6238875" y="2370138"/>
          <p14:tracePt t="15627" x="6238875" y="2387600"/>
          <p14:tracePt t="15643" x="6238875" y="2395538"/>
          <p14:tracePt t="16028" x="6254750" y="2395538"/>
          <p14:tracePt t="16036" x="6262688" y="2395538"/>
          <p14:tracePt t="16045" x="6280150" y="2395538"/>
          <p14:tracePt t="16062" x="6321425" y="2387600"/>
          <p14:tracePt t="16079" x="6380163" y="2387600"/>
          <p14:tracePt t="16095" x="6423025" y="2387600"/>
          <p14:tracePt t="16110" x="6472238" y="2387600"/>
          <p14:tracePt t="16127" x="6489700" y="2387600"/>
          <p14:tracePt t="16144" x="6505575" y="2379663"/>
          <p14:tracePt t="16160" x="6515100" y="2370138"/>
          <p14:tracePt t="16396" x="6523038" y="2370138"/>
          <p14:tracePt t="16404" x="6548438" y="2370138"/>
          <p14:tracePt t="16412" x="6564313" y="2370138"/>
          <p14:tracePt t="16429" x="6597650" y="2370138"/>
          <p14:tracePt t="16445" x="6623050" y="2370138"/>
          <p14:tracePt t="16460" x="6640513" y="2370138"/>
          <p14:tracePt t="16884" x="6648450" y="2370138"/>
          <p14:tracePt t="17068" x="6656388" y="2370138"/>
          <p14:tracePt t="17076" x="6665913" y="2370138"/>
          <p14:tracePt t="17084" x="6673850" y="2370138"/>
          <p14:tracePt t="17131" x="6681788" y="2370138"/>
          <p14:tracePt t="17139" x="6691313" y="2370138"/>
          <p14:tracePt t="17155" x="6707188" y="2370138"/>
          <p14:tracePt t="17266" x="6715125" y="2370138"/>
          <p14:tracePt t="17275" x="6724650" y="2370138"/>
          <p14:tracePt t="17282" x="6732588" y="2370138"/>
          <p14:tracePt t="17293" x="6740525" y="2370138"/>
          <p14:tracePt t="17310" x="6773863" y="2370138"/>
          <p14:tracePt t="17326" x="6799263" y="2370138"/>
          <p14:tracePt t="17343" x="6816725" y="2370138"/>
          <p14:tracePt t="17360" x="6832600" y="2370138"/>
          <p14:tracePt t="17376" x="6840538" y="2370138"/>
          <p14:tracePt t="17393" x="6858000" y="2370138"/>
          <p14:tracePt t="17395" x="6875463" y="2370138"/>
          <p14:tracePt t="17410" x="6932613" y="2370138"/>
          <p14:tracePt t="17427" x="7008813" y="2370138"/>
          <p14:tracePt t="17443" x="7067550" y="2370138"/>
          <p14:tracePt t="17460" x="7108825" y="2370138"/>
          <p14:tracePt t="17476" x="7118350" y="2370138"/>
          <p14:tracePt t="17493" x="7126288" y="2362200"/>
          <p14:tracePt t="17510" x="7134225" y="2362200"/>
          <p14:tracePt t="17526" x="7142163" y="2362200"/>
          <p14:tracePt t="17543" x="7151688" y="2362200"/>
          <p14:tracePt t="17618" x="7167563" y="2362200"/>
          <p14:tracePt t="17634" x="7175500" y="2362200"/>
          <p14:tracePt t="17658" x="7185025" y="2362200"/>
          <p14:tracePt t="17710" x="7192963" y="2362200"/>
          <p14:tracePt t="17722" x="7200900" y="2362200"/>
          <p14:tracePt t="17746" x="7210425" y="2362200"/>
          <p14:tracePt t="17770" x="7218363" y="2362200"/>
          <p14:tracePt t="17779" x="7234238" y="2362200"/>
          <p14:tracePt t="17786" x="7234238" y="2354263"/>
          <p14:tracePt t="17795" x="7243763" y="2354263"/>
          <p14:tracePt t="17810" x="7251700" y="2346325"/>
          <p14:tracePt t="17812" x="7259638" y="2336800"/>
          <p14:tracePt t="17826" x="7292975" y="2320925"/>
          <p14:tracePt t="17843" x="7343775" y="2303463"/>
          <p14:tracePt t="17860" x="7402513" y="2303463"/>
          <p14:tracePt t="17876" x="7435850" y="2287588"/>
          <p14:tracePt t="17893" x="7453313" y="2278063"/>
          <p14:tracePt t="17910" x="7469188" y="2278063"/>
          <p14:tracePt t="17926" x="7494588" y="2278063"/>
          <p14:tracePt t="17943" x="7510463" y="2278063"/>
          <p14:tracePt t="17960" x="7527925" y="2278063"/>
          <p14:tracePt t="17976" x="7545388" y="2278063"/>
          <p14:tracePt t="17993" x="7561263" y="2270125"/>
          <p14:tracePt t="17995" x="7569200" y="2270125"/>
          <p14:tracePt t="18140" x="7553325" y="2270125"/>
          <p14:tracePt t="18149" x="7545388" y="2270125"/>
          <p14:tracePt t="18163" x="7527925" y="2270125"/>
          <p14:tracePt t="18178" x="7519988" y="2270125"/>
          <p14:tracePt t="18194" x="7494588" y="2270125"/>
          <p14:tracePt t="18196" x="7486650" y="2270125"/>
          <p14:tracePt t="18211" x="7443788" y="2270125"/>
          <p14:tracePt t="18227" x="7427913" y="2270125"/>
          <p14:tracePt t="18243" x="7418388" y="2270125"/>
          <p14:tracePt t="18260" x="7410450" y="2278063"/>
          <p14:tracePt t="18277" x="7385050" y="2287588"/>
          <p14:tracePt t="18293" x="7377113" y="2287588"/>
          <p14:tracePt t="18310" x="7351713" y="2287588"/>
          <p14:tracePt t="18327" x="7318375" y="2287588"/>
          <p14:tracePt t="18343" x="7310438" y="2287588"/>
          <p14:tracePt t="18360" x="7292975" y="2287588"/>
          <p14:tracePt t="18377" x="7277100" y="2287588"/>
          <p14:tracePt t="18395" x="7267575" y="2287588"/>
          <p14:tracePt t="18411" x="7259638" y="2287588"/>
          <p14:tracePt t="18427" x="7251700" y="2287588"/>
          <p14:tracePt t="18443" x="7234238" y="2287588"/>
          <p14:tracePt t="18460" x="7226300" y="2287588"/>
          <p14:tracePt t="18477" x="7192963" y="2287588"/>
          <p14:tracePt t="18493" x="7175500" y="2287588"/>
          <p14:tracePt t="18510" x="7151688" y="2278063"/>
          <p14:tracePt t="18527" x="7142163" y="2278063"/>
          <p14:tracePt t="18543" x="7142163" y="2270125"/>
          <p14:tracePt t="18560" x="7134225" y="2270125"/>
          <p14:tracePt t="18577" x="7108825" y="2270125"/>
          <p14:tracePt t="18579" x="7092950" y="2270125"/>
          <p14:tracePt t="18594" x="7083425" y="2270125"/>
          <p14:tracePt t="18596" x="7075488" y="2270125"/>
          <p14:tracePt t="18659" x="7067550" y="2270125"/>
          <p14:tracePt t="18667" x="7059613" y="2262188"/>
          <p14:tracePt t="18683" x="7050088" y="2252663"/>
          <p14:tracePt t="19035" x="7059613" y="2244725"/>
          <p14:tracePt t="19052" x="7075488" y="2244725"/>
          <p14:tracePt t="19061" x="7092950" y="2244725"/>
          <p14:tracePt t="19067" x="7100888" y="2236788"/>
          <p14:tracePt t="19076" x="7108825" y="2236788"/>
          <p14:tracePt t="19093" x="7126288" y="2219325"/>
          <p14:tracePt t="19110" x="7142163" y="2219325"/>
          <p14:tracePt t="19126" x="7175500" y="2219325"/>
          <p14:tracePt t="19143" x="7210425" y="2219325"/>
          <p14:tracePt t="19160" x="7251700" y="2228850"/>
          <p14:tracePt t="19176" x="7285038" y="2236788"/>
          <p14:tracePt t="19193" x="7302500" y="2236788"/>
          <p14:tracePt t="19210" x="7310438" y="2236788"/>
          <p14:tracePt t="19483" x="7302500" y="2236788"/>
          <p14:tracePt t="19493" x="7292975" y="2244725"/>
          <p14:tracePt t="19620" x="7292975" y="2252663"/>
          <p14:tracePt t="19635" x="7292975" y="2262188"/>
          <p14:tracePt t="19796" x="7292975" y="2270125"/>
          <p14:tracePt t="19805" x="7292975" y="2287588"/>
          <p14:tracePt t="19812" x="7310438" y="2295525"/>
          <p14:tracePt t="19826" x="7335838" y="2328863"/>
          <p14:tracePt t="19843" x="7351713" y="2346325"/>
          <p14:tracePt t="19860" x="7359650" y="2354263"/>
          <p14:tracePt t="19891" x="7369175" y="2362200"/>
          <p14:tracePt t="19898" x="7394575" y="2379663"/>
          <p14:tracePt t="19910" x="7410450" y="2387600"/>
          <p14:tracePt t="19926" x="7461250" y="2395538"/>
          <p14:tracePt t="19943" x="7477125" y="2395538"/>
          <p14:tracePt t="19960" x="7486650" y="2395538"/>
          <p14:tracePt t="20003" x="7494588" y="2395538"/>
          <p14:tracePt t="20252" x="7494588" y="2387600"/>
          <p14:tracePt t="20261" x="7494588" y="2379663"/>
          <p14:tracePt t="20277" x="7494588" y="2354263"/>
          <p14:tracePt t="20285" x="7510463" y="2354263"/>
          <p14:tracePt t="20295" x="7510463" y="2346325"/>
          <p14:tracePt t="20310" x="7519988" y="2328863"/>
          <p14:tracePt t="20326" x="7519988" y="2320925"/>
          <p14:tracePt t="20343" x="7519988" y="2311400"/>
          <p14:tracePt t="20395" x="7519988" y="2295525"/>
          <p14:tracePt t="20411" x="7519988" y="2287588"/>
          <p14:tracePt t="20419" x="7519988" y="2278063"/>
          <p14:tracePt t="20427" x="7494588" y="2278063"/>
          <p14:tracePt t="20443" x="7453313" y="2252663"/>
          <p14:tracePt t="20460" x="7418388" y="2236788"/>
          <p14:tracePt t="20476" x="7385050" y="2219325"/>
          <p14:tracePt t="20493" x="7359650" y="2219325"/>
          <p14:tracePt t="20510" x="7310438" y="2203450"/>
          <p14:tracePt t="20526" x="7285038" y="2203450"/>
          <p14:tracePt t="20543" x="7243763" y="2203450"/>
          <p14:tracePt t="20560" x="7210425" y="2203450"/>
          <p14:tracePt t="20576" x="7200900" y="2203450"/>
          <p14:tracePt t="20595" x="7192963" y="2203450"/>
          <p14:tracePt t="20610" x="7185025" y="2203450"/>
          <p14:tracePt t="20635" x="7167563" y="2203450"/>
          <p14:tracePt t="20651" x="7159625" y="2203450"/>
          <p14:tracePt t="20660" x="7151688" y="2203450"/>
          <p14:tracePt t="20747" x="7142163" y="2203450"/>
          <p14:tracePt t="20763" x="7134225" y="2203450"/>
          <p14:tracePt t="20771" x="7126288" y="2203450"/>
          <p14:tracePt t="20779" x="7126288" y="2195513"/>
          <p14:tracePt t="20795" x="7126288" y="2185988"/>
          <p14:tracePt t="20810" x="7126288" y="2178050"/>
          <p14:tracePt t="20826" x="7118350" y="2170113"/>
          <p14:tracePt t="20843" x="7092950" y="2144713"/>
          <p14:tracePt t="20860" x="7083425" y="2127250"/>
          <p14:tracePt t="20876" x="7075488" y="2111375"/>
          <p14:tracePt t="20893" x="7075488" y="2101850"/>
          <p14:tracePt t="20910" x="7075488" y="2093913"/>
          <p14:tracePt t="20926" x="7075488" y="2078038"/>
          <p14:tracePt t="20943" x="7075488" y="2068513"/>
          <p14:tracePt t="21011" x="7067550" y="2060575"/>
          <p14:tracePt t="21027" x="7059613" y="2052638"/>
          <p14:tracePt t="21036" x="7050088" y="2052638"/>
          <p14:tracePt t="21045" x="7050088" y="2044700"/>
          <p14:tracePt t="21140" x="7034213" y="2044700"/>
          <p14:tracePt t="21164" x="7024688" y="2044700"/>
          <p14:tracePt t="21172" x="7016750" y="2044700"/>
          <p14:tracePt t="21188" x="7000875" y="2044700"/>
          <p14:tracePt t="21196" x="6991350" y="2044700"/>
          <p14:tracePt t="21210" x="6983413" y="2044700"/>
          <p14:tracePt t="21258" x="6967538" y="2044700"/>
          <p14:tracePt t="21266" x="6958013" y="2044700"/>
          <p14:tracePt t="21276" x="6950075" y="2044700"/>
          <p14:tracePt t="21292" x="6916738" y="2035175"/>
          <p14:tracePt t="21309" x="6899275" y="2035175"/>
          <p14:tracePt t="21330" x="6891338" y="2035175"/>
          <p14:tracePt t="21354" x="6883400" y="2035175"/>
          <p14:tracePt t="21419" x="6875463" y="2035175"/>
          <p14:tracePt t="21466" x="6865938" y="2035175"/>
          <p14:tracePt t="21483" x="6858000" y="2035175"/>
          <p14:tracePt t="21507" x="6858000" y="2044700"/>
          <p14:tracePt t="21523" x="6858000" y="2052638"/>
          <p14:tracePt t="21531" x="6858000" y="2060575"/>
          <p14:tracePt t="21542" x="6840538" y="2068513"/>
          <p14:tracePt t="21559" x="6840538" y="2093913"/>
          <p14:tracePt t="21576" x="6832600" y="2111375"/>
          <p14:tracePt t="21592" x="6824663" y="2127250"/>
          <p14:tracePt t="21610" x="6824663" y="2160588"/>
          <p14:tracePt t="21611" x="6816725" y="2170113"/>
          <p14:tracePt t="21626" x="6807200" y="2185988"/>
          <p14:tracePt t="21643" x="6799263" y="2195513"/>
          <p14:tracePt t="21659" x="6773863" y="2195513"/>
          <p14:tracePt t="21676" x="6765925" y="2195513"/>
          <p14:tracePt t="21692" x="6765925" y="2211388"/>
          <p14:tracePt t="21709" x="6765925" y="2219325"/>
          <p14:tracePt t="21726" x="6765925" y="2236788"/>
          <p14:tracePt t="21742" x="6765925" y="2252663"/>
          <p14:tracePt t="21759" x="6765925" y="2278063"/>
          <p14:tracePt t="21776" x="6765925" y="2287588"/>
          <p14:tracePt t="21792" x="6783388" y="2295525"/>
          <p14:tracePt t="21818" x="6783388" y="2303463"/>
          <p14:tracePt t="21834" x="6783388" y="2311400"/>
          <p14:tracePt t="21843" x="6791325" y="2311400"/>
          <p14:tracePt t="21859" x="6799263" y="2311400"/>
          <p14:tracePt t="21876" x="6807200" y="2320925"/>
          <p14:tracePt t="21892" x="6824663" y="2328863"/>
          <p14:tracePt t="21909" x="6850063" y="2346325"/>
          <p14:tracePt t="21926" x="6865938" y="2346325"/>
          <p14:tracePt t="21943" x="6883400" y="2354263"/>
          <p14:tracePt t="21959" x="6891338" y="2354263"/>
          <p14:tracePt t="22003" x="6899275" y="2354263"/>
          <p14:tracePt t="22011" x="6908800" y="2354263"/>
          <p14:tracePt t="22018" x="6924675" y="2354263"/>
          <p14:tracePt t="22034" x="6932613" y="2354263"/>
          <p14:tracePt t="22043" x="6932613" y="2336800"/>
          <p14:tracePt t="22059" x="6942138" y="2328863"/>
          <p14:tracePt t="22076" x="6950075" y="2320925"/>
          <p14:tracePt t="22092" x="6950075" y="2311400"/>
          <p14:tracePt t="22115" x="6950075" y="2303463"/>
          <p14:tracePt t="22126" x="6958013" y="2303463"/>
          <p14:tracePt t="22142" x="6975475" y="2287588"/>
          <p14:tracePt t="22159" x="6991350" y="2287588"/>
          <p14:tracePt t="22176" x="6991350" y="2278063"/>
          <p14:tracePt t="22192" x="6991350" y="2262188"/>
          <p14:tracePt t="22210" x="6991350" y="2244725"/>
          <p14:tracePt t="22211" x="6991350" y="2236788"/>
          <p14:tracePt t="22226" x="6991350" y="2219325"/>
          <p14:tracePt t="22242" x="6991350" y="2203450"/>
          <p14:tracePt t="22259" x="6991350" y="2195513"/>
          <p14:tracePt t="22276" x="6991350" y="2185988"/>
          <p14:tracePt t="22292" x="6991350" y="2178050"/>
          <p14:tracePt t="22314" x="6991350" y="2170113"/>
          <p14:tracePt t="22326" x="6983413" y="2170113"/>
          <p14:tracePt t="22342" x="6975475" y="2136775"/>
          <p14:tracePt t="22359" x="6967538" y="2119313"/>
          <p14:tracePt t="22376" x="6958013" y="2101850"/>
          <p14:tracePt t="22392" x="6958013" y="2093913"/>
          <p14:tracePt t="22409" x="6950075" y="2093913"/>
          <p14:tracePt t="22412" x="6942138" y="2093913"/>
          <p14:tracePt t="22466" x="6924675" y="2078038"/>
          <p14:tracePt t="22482" x="6924675" y="2068513"/>
          <p14:tracePt t="22506" x="6916738" y="2060575"/>
          <p14:tracePt t="22523" x="6908800" y="2060575"/>
          <p14:tracePt t="22530" x="6899275" y="2060575"/>
          <p14:tracePt t="22546" x="6891338" y="2060575"/>
          <p14:tracePt t="22559" x="6883400" y="2052638"/>
          <p14:tracePt t="22576" x="6875463" y="2044700"/>
          <p14:tracePt t="22592" x="6865938" y="2035175"/>
          <p14:tracePt t="22609" x="6850063" y="2035175"/>
          <p14:tracePt t="22658" x="6840538" y="2035175"/>
          <p14:tracePt t="22698" x="6832600" y="2035175"/>
          <p14:tracePt t="22714" x="6824663" y="2044700"/>
          <p14:tracePt t="22722" x="6824663" y="2060575"/>
          <p14:tracePt t="22731" x="6824663" y="2101850"/>
          <p14:tracePt t="22742" x="6816725" y="2119313"/>
          <p14:tracePt t="22759" x="6816725" y="2170113"/>
          <p14:tracePt t="22776" x="6816725" y="2211388"/>
          <p14:tracePt t="22792" x="6824663" y="2252663"/>
          <p14:tracePt t="22809" x="6840538" y="2287588"/>
          <p14:tracePt t="22812" x="6850063" y="2287588"/>
          <p14:tracePt t="22826" x="6850063" y="2295525"/>
          <p14:tracePt t="22925" x="6858000" y="2303463"/>
          <p14:tracePt t="22932" x="6865938" y="2311400"/>
          <p14:tracePt t="22947" x="6875463" y="2328863"/>
          <p14:tracePt t="22964" x="6883400" y="2328863"/>
          <p14:tracePt t="22979" x="6899275" y="2328863"/>
          <p14:tracePt t="22993" x="6908800" y="2328863"/>
          <p14:tracePt t="22996" x="6916738" y="2328863"/>
          <p14:tracePt t="23010" x="6924675" y="2328863"/>
          <p14:tracePt t="23012" x="6942138" y="2328863"/>
          <p14:tracePt t="23027" x="7000875" y="2328863"/>
          <p14:tracePt t="23045" x="7059613" y="2328863"/>
          <p14:tracePt t="23060" x="7118350" y="2328863"/>
          <p14:tracePt t="23076" x="7175500" y="2320925"/>
          <p14:tracePt t="23093" x="7234238" y="2320925"/>
          <p14:tracePt t="23110" x="7277100" y="2311400"/>
          <p14:tracePt t="23126" x="7318375" y="2287588"/>
          <p14:tracePt t="23143" x="7343775" y="2287588"/>
          <p14:tracePt t="23160" x="7359650" y="2287588"/>
          <p14:tracePt t="23176" x="7377113" y="2287588"/>
          <p14:tracePt t="23193" x="7394575" y="2287588"/>
          <p14:tracePt t="23195" x="7402513" y="2287588"/>
          <p14:tracePt t="23210" x="7418388" y="2278063"/>
          <p14:tracePt t="23227" x="7435850" y="2262188"/>
          <p14:tracePt t="23243" x="7453313" y="2262188"/>
          <p14:tracePt t="23260" x="7469188" y="2262188"/>
          <p14:tracePt t="23315" x="7477125" y="2262188"/>
          <p14:tracePt t="23323" x="7486650" y="2244725"/>
          <p14:tracePt t="23331" x="7494588" y="2244725"/>
          <p14:tracePt t="23343" x="7519988" y="2236788"/>
          <p14:tracePt t="23359" x="7569200" y="2228850"/>
          <p14:tracePt t="23375" x="7602538" y="2211388"/>
          <p14:tracePt t="23392" x="7627938" y="2195513"/>
          <p14:tracePt t="23409" x="7637463" y="2195513"/>
          <p14:tracePt t="23412" x="7645400" y="2195513"/>
          <p14:tracePt t="23435" x="7653338" y="2195513"/>
          <p14:tracePt t="23442" x="7661275" y="2195513"/>
          <p14:tracePt t="23459" x="7670800" y="2195513"/>
          <p14:tracePt t="23475" x="7678738" y="2195513"/>
          <p14:tracePt t="23514" x="7678738" y="2185988"/>
          <p14:tracePt t="23530" x="7678738" y="2178050"/>
          <p14:tracePt t="23546" x="7678738" y="2170113"/>
          <p14:tracePt t="23562" x="7678738" y="2152650"/>
          <p14:tracePt t="23570" x="7678738" y="2144713"/>
          <p14:tracePt t="23587" x="7678738" y="2127250"/>
          <p14:tracePt t="23602" x="7678738" y="2119313"/>
          <p14:tracePt t="23643" x="7694613" y="2119313"/>
          <p14:tracePt t="23659" x="7704138" y="2119313"/>
          <p14:tracePt t="23690" x="7704138" y="2111375"/>
          <p14:tracePt t="23779" x="7704138" y="2101850"/>
          <p14:tracePt t="23788" x="7704138" y="2085975"/>
          <p14:tracePt t="23796" x="7704138" y="2078038"/>
          <p14:tracePt t="23810" x="7704138" y="2068513"/>
          <p14:tracePt t="23812" x="7704138" y="2060575"/>
          <p14:tracePt t="23826" x="7704138" y="2052638"/>
          <p14:tracePt t="23843" x="7686675" y="2052638"/>
          <p14:tracePt t="23924" x="7678738" y="2044700"/>
          <p14:tracePt t="23940" x="7678738" y="2035175"/>
          <p14:tracePt t="24012" x="7670800" y="2019300"/>
          <p14:tracePt t="24027" x="7661275" y="2019300"/>
          <p14:tracePt t="24068" x="7653338" y="2019300"/>
          <p14:tracePt t="24116" x="7645400" y="2019300"/>
          <p14:tracePt t="24130" x="7637463" y="2027238"/>
          <p14:tracePt t="24138" x="7620000" y="2027238"/>
          <p14:tracePt t="24146" x="7612063" y="2027238"/>
          <p14:tracePt t="24162" x="7602538" y="2035175"/>
          <p14:tracePt t="24178" x="7602538" y="2044700"/>
          <p14:tracePt t="24192" x="7594600" y="2052638"/>
          <p14:tracePt t="24209" x="7586663" y="2068513"/>
          <p14:tracePt t="24211" x="7586663" y="2093913"/>
          <p14:tracePt t="24226" x="7578725" y="2101850"/>
          <p14:tracePt t="24228" x="7569200" y="2119313"/>
          <p14:tracePt t="24242" x="7569200" y="2160588"/>
          <p14:tracePt t="24259" x="7569200" y="2185988"/>
          <p14:tracePt t="24275" x="7569200" y="2211388"/>
          <p14:tracePt t="24292" x="7569200" y="2219325"/>
          <p14:tracePt t="24309" x="7569200" y="2244725"/>
          <p14:tracePt t="24325" x="7569200" y="2252663"/>
          <p14:tracePt t="24342" x="7569200" y="2262188"/>
          <p14:tracePt t="24359" x="7569200" y="2278063"/>
          <p14:tracePt t="24376" x="7569200" y="2287588"/>
          <p14:tracePt t="24392" x="7578725" y="2311400"/>
          <p14:tracePt t="24409" x="7586663" y="2328863"/>
          <p14:tracePt t="24411" x="7594600" y="2328863"/>
          <p14:tracePt t="24426" x="7594600" y="2346325"/>
          <p14:tracePt t="24428" x="7602538" y="2346325"/>
          <p14:tracePt t="24442" x="7612063" y="2370138"/>
          <p14:tracePt t="24466" x="7627938" y="2370138"/>
          <p14:tracePt t="24482" x="7637463" y="2370138"/>
          <p14:tracePt t="24514" x="7637463" y="2362200"/>
          <p14:tracePt t="24522" x="7645400" y="2362200"/>
          <p14:tracePt t="24530" x="7645400" y="2354263"/>
          <p14:tracePt t="24542" x="7653338" y="2354263"/>
          <p14:tracePt t="24559" x="7661275" y="2346325"/>
          <p14:tracePt t="24594" x="7670800" y="2336800"/>
          <p14:tracePt t="24610" x="7670800" y="2328863"/>
          <p14:tracePt t="24618" x="7670800" y="2320925"/>
          <p14:tracePt t="24627" x="7670800" y="2311400"/>
          <p14:tracePt t="24642" x="7670800" y="2270125"/>
          <p14:tracePt t="24659" x="7670800" y="2228850"/>
          <p14:tracePt t="24675" x="7670800" y="2195513"/>
          <p14:tracePt t="24692" x="7661275" y="2160588"/>
          <p14:tracePt t="24709" x="7637463" y="2136775"/>
          <p14:tracePt t="24725" x="7627938" y="2085975"/>
          <p14:tracePt t="24742" x="7620000" y="2060575"/>
          <p14:tracePt t="24759" x="7594600" y="2035175"/>
          <p14:tracePt t="24775" x="7586663" y="2027238"/>
          <p14:tracePt t="24792" x="7578725" y="2019300"/>
          <p14:tracePt t="24809" x="7561263" y="2019300"/>
          <p14:tracePt t="24827" x="7545388" y="2019300"/>
          <p14:tracePt t="24850" x="7535863" y="2019300"/>
          <p14:tracePt t="24866" x="7527925" y="2019300"/>
          <p14:tracePt t="24875" x="7519988" y="2027238"/>
          <p14:tracePt t="24892" x="7502525" y="2052638"/>
          <p14:tracePt t="24909" x="7494588" y="2068513"/>
          <p14:tracePt t="24925" x="7494588" y="2119313"/>
          <p14:tracePt t="24942" x="7494588" y="2195513"/>
          <p14:tracePt t="24959" x="7494588" y="2252663"/>
          <p14:tracePt t="24975" x="7502525" y="2320925"/>
          <p14:tracePt t="24992" x="7561263" y="2413000"/>
          <p14:tracePt t="25009" x="7620000" y="2487613"/>
          <p14:tracePt t="25011" x="7645400" y="2513013"/>
          <p14:tracePt t="25026" x="7678738" y="2530475"/>
          <p14:tracePt t="25027" x="7704138" y="2546350"/>
          <p14:tracePt t="25042" x="7737475" y="2571750"/>
          <p14:tracePt t="25059" x="7753350" y="2579688"/>
          <p14:tracePt t="25075" x="7770813" y="2579688"/>
          <p14:tracePt t="25092" x="7778750" y="2579688"/>
          <p14:tracePt t="25109" x="7786688" y="2579688"/>
          <p14:tracePt t="25125" x="7796213" y="2571750"/>
          <p14:tracePt t="25146" x="7796213" y="2563813"/>
          <p14:tracePt t="25170" x="7796213" y="2554288"/>
          <p14:tracePt t="25178" x="7796213" y="2538413"/>
          <p14:tracePt t="25192" x="7796213" y="2530475"/>
          <p14:tracePt t="25209" x="7778750" y="2513013"/>
          <p14:tracePt t="25226" x="7762875" y="2505075"/>
          <p14:tracePt t="25227" x="7753350" y="2505075"/>
          <p14:tracePt t="25242" x="7745413" y="2505075"/>
          <p14:tracePt t="25259" x="7737475" y="2505075"/>
          <p14:tracePt t="25275" x="7729538" y="2505075"/>
          <p14:tracePt t="25292" x="7720013" y="2505075"/>
          <p14:tracePt t="25309" x="7720013" y="2497138"/>
          <p14:tracePt t="25325" x="7712075" y="2487613"/>
          <p14:tracePt t="25355" x="7704138" y="2471738"/>
          <p14:tracePt t="25370" x="7686675" y="2471738"/>
          <p14:tracePt t="25403" x="7686675" y="2462213"/>
          <p14:tracePt t="25418" x="7686675" y="2454275"/>
          <p14:tracePt t="25443" x="7678738" y="2446338"/>
          <p14:tracePt t="25516" x="7678738" y="2438400"/>
          <p14:tracePt t="25525" x="7678738" y="2428875"/>
          <p14:tracePt t="25533" x="7694613" y="2420938"/>
          <p14:tracePt t="25544" x="7712075" y="2403475"/>
          <p14:tracePt t="25559" x="7804150" y="2370138"/>
          <p14:tracePt t="25576" x="7880350" y="2354263"/>
          <p14:tracePt t="25592" x="7904163" y="2354263"/>
          <p14:tracePt t="25609" x="7904163" y="2346325"/>
          <p14:tracePt t="25746" x="7896225" y="2346325"/>
          <p14:tracePt t="25754" x="7888288" y="2346325"/>
          <p14:tracePt t="25762" x="7880350" y="2346325"/>
          <p14:tracePt t="25779" x="7870825" y="2346325"/>
          <p14:tracePt t="25874" x="7862888" y="2346325"/>
          <p14:tracePt t="25882" x="7854950" y="2346325"/>
          <p14:tracePt t="25892" x="7837488" y="2346325"/>
          <p14:tracePt t="25909" x="7796213" y="2346325"/>
          <p14:tracePt t="25925" x="7753350" y="2336800"/>
          <p14:tracePt t="25942" x="7712075" y="2320925"/>
          <p14:tracePt t="25959" x="7678738" y="2311400"/>
          <p14:tracePt t="25975" x="7653338" y="2311400"/>
          <p14:tracePt t="25992" x="7620000" y="2311400"/>
          <p14:tracePt t="26009" x="7578725" y="2311400"/>
          <p14:tracePt t="26011" x="7569200" y="2311400"/>
          <p14:tracePt t="26026" x="7545388" y="2311400"/>
          <p14:tracePt t="26028" x="7535863" y="2311400"/>
          <p14:tracePt t="26042" x="7519988" y="2311400"/>
          <p14:tracePt t="26059" x="7502525" y="2311400"/>
          <p14:tracePt t="26091" x="7494588" y="2311400"/>
          <p14:tracePt t="26098" x="7477125" y="2311400"/>
          <p14:tracePt t="26109" x="7469188" y="2311400"/>
          <p14:tracePt t="26125" x="7443788" y="2311400"/>
          <p14:tracePt t="26142" x="7418388" y="2311400"/>
          <p14:tracePt t="26159" x="7410450" y="2311400"/>
          <p14:tracePt t="26251" x="7402513" y="2311400"/>
          <p14:tracePt t="26268" x="7394575" y="2311400"/>
          <p14:tracePt t="26444" x="7385050" y="2303463"/>
          <p14:tracePt t="26452" x="7377113" y="2295525"/>
          <p14:tracePt t="26461" x="7369175" y="2295525"/>
          <p14:tracePt t="26478" x="7369175" y="2287588"/>
          <p14:tracePt t="26748" x="7351713" y="2287588"/>
          <p14:tracePt t="26755" x="7351713" y="2295525"/>
          <p14:tracePt t="26763" x="7343775" y="2320925"/>
          <p14:tracePt t="26775" x="7318375" y="2336800"/>
          <p14:tracePt t="26792" x="7285038" y="2403475"/>
          <p14:tracePt t="26809" x="7251700" y="2462213"/>
          <p14:tracePt t="26811" x="7234238" y="2497138"/>
          <p14:tracePt t="26825" x="7210425" y="2520950"/>
          <p14:tracePt t="26827" x="7185025" y="2563813"/>
          <p14:tracePt t="26842" x="7134225" y="2622550"/>
          <p14:tracePt t="26859" x="7100888" y="2671763"/>
          <p14:tracePt t="26875" x="7083425" y="2697163"/>
          <p14:tracePt t="26892" x="7075488" y="2722563"/>
          <p14:tracePt t="26909" x="7075488" y="2730500"/>
          <p14:tracePt t="27044" x="7067550" y="2730500"/>
          <p14:tracePt t="27061" x="7067550" y="2740025"/>
          <p14:tracePt t="27068" x="7050088" y="2740025"/>
          <p14:tracePt t="27076" x="7042150" y="2747963"/>
          <p14:tracePt t="27092" x="7042150" y="2781300"/>
          <p14:tracePt t="27109" x="7042150" y="2797175"/>
          <p14:tracePt t="27125" x="7042150" y="2806700"/>
          <p14:tracePt t="27142" x="7034213" y="2814638"/>
          <p14:tracePt t="27159" x="7024688" y="2822575"/>
          <p14:tracePt t="27176" x="7024688" y="2840038"/>
          <p14:tracePt t="27195" x="7024688" y="2847975"/>
          <p14:tracePt t="27209" x="7016750" y="2847975"/>
          <p14:tracePt t="27211" x="7008813" y="2847975"/>
          <p14:tracePt t="27226" x="7000875" y="2847975"/>
          <p14:tracePt t="27228" x="6983413" y="2847975"/>
          <p14:tracePt t="27243" x="6958013" y="2832100"/>
          <p14:tracePt t="27259" x="6942138" y="2822575"/>
          <p14:tracePt t="27468" x="6924675" y="2822575"/>
          <p14:tracePt t="27484" x="6916738" y="2822575"/>
          <p14:tracePt t="27644" x="6908800" y="2814638"/>
          <p14:tracePt t="27652" x="6899275" y="2814638"/>
          <p14:tracePt t="27661" x="6891338" y="2814638"/>
          <p14:tracePt t="27676" x="6891338" y="2806700"/>
          <p14:tracePt t="27692" x="6883400" y="2797175"/>
          <p14:tracePt t="27948" x="6883400" y="2806700"/>
          <p14:tracePt t="27964" x="6883400" y="2814638"/>
          <p14:tracePt t="27980" x="6883400" y="2840038"/>
          <p14:tracePt t="27987" x="6875463" y="2847975"/>
          <p14:tracePt t="27996" x="6875463" y="2855913"/>
          <p14:tracePt t="28009" x="6858000" y="2865438"/>
          <p14:tracePt t="28026" x="6858000" y="2873375"/>
          <p14:tracePt t="28091" x="6858000" y="2881313"/>
          <p14:tracePt t="28107" x="6858000" y="2890838"/>
          <p14:tracePt t="28123" x="6858000" y="2906713"/>
          <p14:tracePt t="28147" x="6858000" y="2914650"/>
          <p14:tracePt t="28163" x="6858000" y="2924175"/>
          <p14:tracePt t="28203" x="6858000" y="2932113"/>
          <p14:tracePt t="28211" x="6858000" y="2940050"/>
          <p14:tracePt t="28227" x="6858000" y="2947988"/>
          <p14:tracePt t="29748" x="6858000" y="2940050"/>
          <p14:tracePt t="29764" x="6858000" y="2932113"/>
          <p14:tracePt t="29779" x="6858000" y="2924175"/>
          <p14:tracePt t="29788" x="6865938" y="2924175"/>
          <p14:tracePt t="29804" x="6875463" y="2924175"/>
          <p14:tracePt t="29972" x="6883400" y="2932113"/>
          <p14:tracePt t="30124" x="6891338" y="2932113"/>
          <p14:tracePt t="30141" x="6899275" y="2932113"/>
          <p14:tracePt t="30316" x="6908800" y="2940050"/>
          <p14:tracePt t="30340" x="6916738" y="2947988"/>
          <p14:tracePt t="30357" x="6932613" y="2957513"/>
          <p14:tracePt t="30579" x="6932613" y="2973388"/>
          <p14:tracePt t="30596" x="6924675" y="2982913"/>
          <p14:tracePt t="30604" x="6924675" y="2998788"/>
          <p14:tracePt t="30611" x="6916738" y="2998788"/>
          <p14:tracePt t="30625" x="6916738" y="3006725"/>
          <p14:tracePt t="30626" x="6916738" y="3016250"/>
          <p14:tracePt t="30772" x="6908800" y="3016250"/>
          <p14:tracePt t="31140" x="6908800" y="3006725"/>
          <p14:tracePt t="31652" x="6916738" y="2998788"/>
          <p14:tracePt t="31989" x="6932613" y="2998788"/>
          <p14:tracePt t="31998" x="6942138" y="2998788"/>
          <p14:tracePt t="32011" x="6967538" y="2998788"/>
          <p14:tracePt t="32026" x="6991350" y="2998788"/>
          <p14:tracePt t="32028" x="7008813" y="2998788"/>
          <p14:tracePt t="32042" x="7050088" y="2998788"/>
          <p14:tracePt t="32044" x="7083425" y="2998788"/>
          <p14:tracePt t="32059" x="7151688" y="2998788"/>
          <p14:tracePt t="32075" x="7210425" y="2990850"/>
          <p14:tracePt t="32092" x="7234238" y="2973388"/>
          <p14:tracePt t="32122" x="7234238" y="2982913"/>
          <p14:tracePt t="32138" x="7234238" y="2990850"/>
          <p14:tracePt t="32146" x="7234238" y="2998788"/>
          <p14:tracePt t="32158" x="7243763" y="2998788"/>
          <p14:tracePt t="32175" x="7251700" y="3016250"/>
          <p14:tracePt t="32195" x="7251700" y="3024188"/>
          <p14:tracePt t="32427" x="7267575" y="3024188"/>
          <p14:tracePt t="32435" x="7277100" y="3032125"/>
          <p14:tracePt t="32443" x="7302500" y="3032125"/>
          <p14:tracePt t="32459" x="7310438" y="3049588"/>
          <p14:tracePt t="32539" x="7318375" y="3049588"/>
          <p14:tracePt t="32547" x="7326313" y="3049588"/>
          <p14:tracePt t="32563" x="7335838" y="3049588"/>
          <p14:tracePt t="32575" x="7343775" y="3049588"/>
          <p14:tracePt t="32592" x="7359650" y="3049588"/>
          <p14:tracePt t="32609" x="7369175" y="3049588"/>
          <p14:tracePt t="32625" x="7369175" y="3057525"/>
          <p14:tracePt t="32642" x="7369175" y="3065463"/>
          <p14:tracePt t="32644" x="7369175" y="3074988"/>
          <p14:tracePt t="32659" x="7343775" y="3116263"/>
          <p14:tracePt t="32675" x="7259638" y="3216275"/>
          <p14:tracePt t="32692" x="7126288" y="3417888"/>
          <p14:tracePt t="32709" x="7000875" y="3594100"/>
          <p14:tracePt t="32725" x="6958013" y="3643313"/>
          <p14:tracePt t="33092" x="6958013" y="3635375"/>
          <p14:tracePt t="33100" x="6950075" y="3609975"/>
          <p14:tracePt t="33110" x="6950075" y="3576638"/>
          <p14:tracePt t="33127" x="6942138" y="3517900"/>
          <p14:tracePt t="33143" x="6942138" y="3459163"/>
          <p14:tracePt t="33161" x="6950075" y="3400425"/>
          <p14:tracePt t="33175" x="6975475" y="3341688"/>
          <p14:tracePt t="33192" x="7008813" y="3308350"/>
          <p14:tracePt t="33209" x="7024688" y="3259138"/>
          <p14:tracePt t="33212" x="7034213" y="3249613"/>
          <p14:tracePt t="33225" x="7042150" y="3233738"/>
          <p14:tracePt t="33228" x="7067550" y="3216275"/>
          <p14:tracePt t="33242" x="7092950" y="3208338"/>
          <p14:tracePt t="33244" x="7126288" y="3182938"/>
          <p14:tracePt t="33259" x="7200900" y="3116263"/>
          <p14:tracePt t="33275" x="7277100" y="3065463"/>
          <p14:tracePt t="33292" x="7351713" y="3016250"/>
          <p14:tracePt t="33308" x="7385050" y="2982913"/>
          <p14:tracePt t="33325" x="7402513" y="2965450"/>
          <p14:tracePt t="33342" x="7410450" y="2965450"/>
          <p14:tracePt t="33358" x="7435850" y="2957513"/>
          <p14:tracePt t="33374" x="7453313" y="2957513"/>
          <p14:tracePt t="33391" x="7494588" y="2947988"/>
          <p14:tracePt t="33408" x="7545388" y="2932113"/>
          <p14:tracePt t="33424" x="7569200" y="2924175"/>
          <p14:tracePt t="33441" x="7578725" y="2924175"/>
          <p14:tracePt t="33443" x="7586663" y="2924175"/>
          <p14:tracePt t="33458" x="7602538" y="2914650"/>
          <p14:tracePt t="33475" x="7620000" y="2914650"/>
          <p14:tracePt t="33491" x="7661275" y="2914650"/>
          <p14:tracePt t="33508" x="7704138" y="2898775"/>
          <p14:tracePt t="33524" x="7720013" y="2890838"/>
          <p14:tracePt t="33676" x="7712075" y="2890838"/>
          <p14:tracePt t="33693" x="7712075" y="2906713"/>
          <p14:tracePt t="33714" x="7712075" y="2914650"/>
          <p14:tracePt t="33763" x="7704138" y="2914650"/>
          <p14:tracePt t="33779" x="7686675" y="2914650"/>
          <p14:tracePt t="33787" x="7678738" y="2914650"/>
          <p14:tracePt t="33795" x="7670800" y="2914650"/>
          <p14:tracePt t="33808" x="7645400" y="2924175"/>
          <p14:tracePt t="33825" x="7637463" y="2932113"/>
          <p14:tracePt t="33828" x="7627938" y="2940050"/>
          <p14:tracePt t="33842" x="7620000" y="2947988"/>
          <p14:tracePt t="33844" x="7612063" y="2947988"/>
          <p14:tracePt t="33859" x="7594600" y="2965450"/>
          <p14:tracePt t="33875" x="7578725" y="2973388"/>
          <p14:tracePt t="33892" x="7569200" y="2973388"/>
          <p14:tracePt t="34004" x="7561263" y="2973388"/>
          <p14:tracePt t="34021" x="7561263" y="2957513"/>
          <p14:tracePt t="34035" x="7561263" y="2947988"/>
          <p14:tracePt t="35324" x="7569200" y="2947988"/>
          <p14:tracePt t="35332" x="7569200" y="2965450"/>
          <p14:tracePt t="35343" x="7578725" y="2965450"/>
          <p14:tracePt t="35360" x="7586663" y="2973388"/>
          <p14:tracePt t="35376" x="7602538" y="2973388"/>
          <p14:tracePt t="35732" x="7602538" y="2957513"/>
          <p14:tracePt t="35748" x="7602538" y="2947988"/>
          <p14:tracePt t="35820" x="7594600" y="2947988"/>
          <p14:tracePt t="35828" x="7594600" y="2940050"/>
          <p14:tracePt t="35843" x="7569200" y="2940050"/>
          <p14:tracePt t="35861" x="7561263" y="2940050"/>
          <p14:tracePt t="35973" x="7553325" y="2940050"/>
          <p14:tracePt t="35981" x="7535863" y="2940050"/>
          <p14:tracePt t="35993" x="7527925" y="2940050"/>
          <p14:tracePt t="35996" x="7510463" y="2940050"/>
          <p14:tracePt t="36011" x="7486650" y="2940050"/>
          <p14:tracePt t="36012" x="7469188" y="2940050"/>
          <p14:tracePt t="36024" x="7443788" y="2940050"/>
          <p14:tracePt t="36041" x="7385050" y="2940050"/>
          <p14:tracePt t="36043" x="7369175" y="2940050"/>
          <p14:tracePt t="36058" x="7343775" y="2940050"/>
          <p14:tracePt t="36059" x="7326313" y="2940050"/>
          <p14:tracePt t="36074" x="7251700" y="2957513"/>
          <p14:tracePt t="36091" x="7175500" y="2965450"/>
          <p14:tracePt t="36108" x="7118350" y="2965450"/>
          <p14:tracePt t="36124" x="7100888" y="2982913"/>
          <p14:tracePt t="36141" x="7092950" y="2982913"/>
          <p14:tracePt t="36162" x="7083425" y="2982913"/>
          <p14:tracePt t="36179" x="7075488" y="2982913"/>
          <p14:tracePt t="36194" x="7075488" y="2990850"/>
          <p14:tracePt t="36211" x="7075488" y="2998788"/>
          <p14:tracePt t="36284" x="7075488" y="3006725"/>
          <p14:tracePt t="36388" x="7075488" y="2998788"/>
          <p14:tracePt t="36397" x="7075488" y="2990850"/>
          <p14:tracePt t="36411" x="7075488" y="2965450"/>
          <p14:tracePt t="36428" x="7075488" y="2947988"/>
          <p14:tracePt t="36441" x="7075488" y="2940050"/>
          <p14:tracePt t="36443" x="7075488" y="2932113"/>
          <p14:tracePt t="36458" x="7075488" y="2924175"/>
          <p14:tracePt t="36475" x="7067550" y="2906713"/>
          <p14:tracePt t="36491" x="7067550" y="2898775"/>
          <p14:tracePt t="36508" x="7042150" y="2898775"/>
          <p14:tracePt t="36531" x="7034213" y="2898775"/>
          <p14:tracePt t="36563" x="7024688" y="2898775"/>
          <p14:tracePt t="36579" x="7016750" y="2898775"/>
          <p14:tracePt t="36587" x="7008813" y="2898775"/>
          <p14:tracePt t="36595" x="7000875" y="2914650"/>
          <p14:tracePt t="36608" x="6983413" y="2932113"/>
          <p14:tracePt t="36624" x="6958013" y="2940050"/>
          <p14:tracePt t="36641" x="6958013" y="2947988"/>
          <p14:tracePt t="36948" x="6958013" y="2965450"/>
          <p14:tracePt t="36957" x="6958013" y="2973388"/>
          <p14:tracePt t="36965" x="6958013" y="2982913"/>
          <p14:tracePt t="36976" x="6958013" y="2998788"/>
          <p14:tracePt t="36991" x="6958013" y="3032125"/>
          <p14:tracePt t="37007" x="6958013" y="3065463"/>
          <p14:tracePt t="37024" x="6958013" y="3090863"/>
          <p14:tracePt t="37041" x="6958013" y="3108325"/>
          <p14:tracePt t="37058" x="6958013" y="3116263"/>
          <p14:tracePt t="37059" x="6958013" y="3133725"/>
          <p14:tracePt t="37074" x="6958013" y="3141663"/>
          <p14:tracePt t="37098" x="6967538" y="3141663"/>
          <p14:tracePt t="37130" x="6975475" y="3149600"/>
          <p14:tracePt t="37139" x="6983413" y="3149600"/>
          <p14:tracePt t="37146" x="6991350" y="3157538"/>
          <p14:tracePt t="37157" x="7008813" y="3167063"/>
          <p14:tracePt t="37174" x="7024688" y="3167063"/>
          <p14:tracePt t="37191" x="7042150" y="3182938"/>
          <p14:tracePt t="37208" x="7075488" y="3200400"/>
          <p14:tracePt t="37224" x="7126288" y="3200400"/>
          <p14:tracePt t="37241" x="7200900" y="3200400"/>
          <p14:tracePt t="37244" x="7218363" y="3200400"/>
          <p14:tracePt t="37258" x="7243763" y="3200400"/>
          <p14:tracePt t="37260" x="7251700" y="3200400"/>
          <p14:tracePt t="37274" x="7259638" y="3200400"/>
          <p14:tracePt t="37314" x="7259638" y="3190875"/>
          <p14:tracePt t="37330" x="7259638" y="3182938"/>
          <p14:tracePt t="37339" x="7259638" y="3175000"/>
          <p14:tracePt t="37346" x="7251700" y="3175000"/>
          <p14:tracePt t="37357" x="7226300" y="3167063"/>
          <p14:tracePt t="37374" x="7210425" y="3157538"/>
          <p14:tracePt t="37391" x="7175500" y="3157538"/>
          <p14:tracePt t="37407" x="7134225" y="3157538"/>
          <p14:tracePt t="37424" x="7118350" y="3157538"/>
          <p14:tracePt t="37441" x="7100888" y="3157538"/>
          <p14:tracePt t="37443" x="7092950" y="3157538"/>
          <p14:tracePt t="37458" x="7083425" y="3157538"/>
          <p14:tracePt t="37460" x="7083425" y="3167063"/>
          <p14:tracePt t="37474" x="7067550" y="3175000"/>
          <p14:tracePt t="37491" x="7059613" y="3175000"/>
          <p14:tracePt t="37508" x="7042150" y="3182938"/>
          <p14:tracePt t="37524" x="7008813" y="3208338"/>
          <p14:tracePt t="37541" x="6983413" y="3216275"/>
          <p14:tracePt t="37557" x="6924675" y="3241675"/>
          <p14:tracePt t="37574" x="6850063" y="3275013"/>
          <p14:tracePt t="37591" x="6791325" y="3317875"/>
          <p14:tracePt t="37607" x="6748463" y="3351213"/>
          <p14:tracePt t="37624" x="6707188" y="3367088"/>
          <p14:tracePt t="37641" x="6673850" y="3392488"/>
          <p14:tracePt t="37658" x="6648450" y="3400425"/>
          <p14:tracePt t="37659" x="6623050" y="3400425"/>
          <p14:tracePt t="37674" x="6607175" y="3400425"/>
          <p14:tracePt t="37691" x="6597650" y="3400425"/>
          <p14:tracePt t="37708" x="6589713" y="3400425"/>
          <p14:tracePt t="37724" x="6564313" y="3392488"/>
          <p14:tracePt t="37741" x="6523038" y="3367088"/>
          <p14:tracePt t="37758" x="6464300" y="3341688"/>
          <p14:tracePt t="37774" x="6405563" y="3333750"/>
          <p14:tracePt t="37791" x="6389688" y="3325813"/>
          <p14:tracePt t="37807" x="6380163" y="3317875"/>
          <p14:tracePt t="37824" x="6364288" y="3317875"/>
          <p14:tracePt t="37841" x="6356350" y="3300413"/>
          <p14:tracePt t="37842" x="6346825" y="3300413"/>
          <p14:tracePt t="37859" x="6346825" y="3292475"/>
          <p14:tracePt t="37874" x="6346825" y="3284538"/>
          <p14:tracePt t="37891" x="6346825" y="3267075"/>
          <p14:tracePt t="37907" x="6372225" y="3249613"/>
          <p14:tracePt t="37924" x="6423025" y="3225800"/>
          <p14:tracePt t="37940" x="6472238" y="3190875"/>
          <p14:tracePt t="37957" x="6505575" y="3157538"/>
          <p14:tracePt t="37974" x="6556375" y="3133725"/>
          <p14:tracePt t="37990" x="6597650" y="3124200"/>
          <p14:tracePt t="38007" x="6656388" y="3098800"/>
          <p14:tracePt t="38024" x="6732588" y="3074988"/>
          <p14:tracePt t="38041" x="6807200" y="3032125"/>
          <p14:tracePt t="38057" x="6865938" y="3024188"/>
          <p14:tracePt t="38059" x="6883400" y="3024188"/>
          <p14:tracePt t="38074" x="6916738" y="3016250"/>
          <p14:tracePt t="38091" x="6924675" y="2998788"/>
          <p14:tracePt t="38108" x="6932613" y="2998788"/>
          <p14:tracePt t="38124" x="6950075" y="2990850"/>
          <p14:tracePt t="38140" x="6958013" y="2990850"/>
          <p14:tracePt t="38157" x="6967538" y="2990850"/>
          <p14:tracePt t="38174" x="6975475" y="2990850"/>
          <p14:tracePt t="38252" x="6975475" y="2982913"/>
          <p14:tracePt t="38268" x="6975475" y="2973388"/>
          <p14:tracePt t="38332" x="6967538" y="2973388"/>
          <p14:tracePt t="38341" x="6958013" y="2973388"/>
          <p14:tracePt t="38355" x="6942138" y="2973388"/>
          <p14:tracePt t="38370" x="6932613" y="2973388"/>
          <p14:tracePt t="38378" x="6924675" y="2982913"/>
          <p14:tracePt t="38390" x="6916738" y="2982913"/>
          <p14:tracePt t="38407" x="6899275" y="2990850"/>
          <p14:tracePt t="38424" x="6865938" y="3006725"/>
          <p14:tracePt t="38441" x="6824663" y="3016250"/>
          <p14:tracePt t="38442" x="6799263" y="3016250"/>
          <p14:tracePt t="38457" x="6791325" y="3016250"/>
          <p14:tracePt t="38459" x="6773863" y="3016250"/>
          <p14:tracePt t="38474" x="6740525" y="3032125"/>
          <p14:tracePt t="38491" x="6699250" y="3049588"/>
          <p14:tracePt t="38507" x="6665913" y="3049588"/>
          <p14:tracePt t="38524" x="6640513" y="3057525"/>
          <p14:tracePt t="38540" x="6597650" y="3057525"/>
          <p14:tracePt t="38557" x="6523038" y="3057525"/>
          <p14:tracePt t="38574" x="6438900" y="3057525"/>
          <p14:tracePt t="38591" x="6346825" y="3049588"/>
          <p14:tracePt t="38607" x="6246813" y="3049588"/>
          <p14:tracePt t="38624" x="6180138" y="3041650"/>
          <p14:tracePt t="38640" x="6121400" y="3024188"/>
          <p14:tracePt t="38657" x="6103938" y="3024188"/>
          <p14:tracePt t="38692" x="6088063" y="3016250"/>
          <p14:tracePt t="38842" x="6096000" y="3016250"/>
          <p14:tracePt t="38850" x="6103938" y="3006725"/>
          <p14:tracePt t="38866" x="6113463" y="2998788"/>
          <p14:tracePt t="38930" x="6121400" y="2998788"/>
          <p14:tracePt t="38939" x="6129338" y="2998788"/>
          <p14:tracePt t="38946" x="6137275" y="2998788"/>
          <p14:tracePt t="39148" x="6129338" y="3006725"/>
          <p14:tracePt t="39157" x="6121400" y="3006725"/>
          <p14:tracePt t="39196" x="6121400" y="3016250"/>
          <p14:tracePt t="39244" x="6113463" y="3016250"/>
          <p14:tracePt t="39252" x="6103938" y="3016250"/>
          <p14:tracePt t="39268" x="6088063" y="3016250"/>
          <p14:tracePt t="39307" x="6078538" y="3016250"/>
          <p14:tracePt t="39323" x="6070600" y="3016250"/>
          <p14:tracePt t="39331" x="6062663" y="3016250"/>
          <p14:tracePt t="39371" x="6054725" y="3032125"/>
          <p14:tracePt t="39387" x="6045200" y="3041650"/>
          <p14:tracePt t="39452" x="6037263" y="3041650"/>
          <p14:tracePt t="39468" x="6037263" y="3049588"/>
          <p14:tracePt t="39587" x="6021388" y="3057525"/>
          <p14:tracePt t="39604" x="6011863" y="3065463"/>
          <p14:tracePt t="39619" x="6003925" y="3074988"/>
          <p14:tracePt t="39627" x="6003925" y="3082925"/>
          <p14:tracePt t="39641" x="6003925" y="3090863"/>
          <p14:tracePt t="39644" x="6003925" y="3108325"/>
          <p14:tracePt t="39658" x="6003925" y="3116263"/>
          <p14:tracePt t="39660" x="5995988" y="3124200"/>
          <p14:tracePt t="39674" x="5986463" y="3141663"/>
          <p14:tracePt t="39690" x="5986463" y="3149600"/>
          <p14:tracePt t="39707" x="5986463" y="3157538"/>
          <p14:tracePt t="39724" x="5986463" y="3175000"/>
          <p14:tracePt t="39740" x="5986463" y="3182938"/>
          <p14:tracePt t="40812" x="5978525" y="3182938"/>
          <p14:tracePt t="40828" x="5978525" y="3167063"/>
          <p14:tracePt t="41052" x="5978525" y="3157538"/>
          <p14:tracePt t="41676" x="5978525" y="3175000"/>
          <p14:tracePt t="41692" x="5978525" y="3182938"/>
          <p14:tracePt t="41746" x="5978525" y="3200400"/>
          <p14:tracePt t="41755" x="5978525" y="3225800"/>
          <p14:tracePt t="41763" x="5978525" y="3259138"/>
          <p14:tracePt t="41774" x="5978525" y="3292475"/>
          <p14:tracePt t="41790" x="6003925" y="3367088"/>
          <p14:tracePt t="41807" x="6029325" y="3443288"/>
          <p14:tracePt t="41824" x="6062663" y="3476625"/>
          <p14:tracePt t="41840" x="6078538" y="3509963"/>
          <p14:tracePt t="41857" x="6103938" y="3517900"/>
          <p14:tracePt t="41859" x="6137275" y="3527425"/>
          <p14:tracePt t="41874" x="6170613" y="3527425"/>
          <p14:tracePt t="41876" x="6205538" y="3527425"/>
          <p14:tracePt t="41891" x="6338888" y="3527425"/>
          <p14:tracePt t="41907" x="6481763" y="3527425"/>
          <p14:tracePt t="41924" x="6665913" y="3527425"/>
          <p14:tracePt t="41940" x="6799263" y="3527425"/>
          <p14:tracePt t="41957" x="6942138" y="3527425"/>
          <p14:tracePt t="41974" x="7042150" y="3517900"/>
          <p14:tracePt t="41990" x="7108825" y="3509963"/>
          <p14:tracePt t="42007" x="7200900" y="3502025"/>
          <p14:tracePt t="42024" x="7302500" y="3468688"/>
          <p14:tracePt t="42040" x="7394575" y="3443288"/>
          <p14:tracePt t="42057" x="7477125" y="3443288"/>
          <p14:tracePt t="42059" x="7502525" y="3435350"/>
          <p14:tracePt t="42074" x="7510463" y="3435350"/>
          <p14:tracePt t="42076" x="7519988" y="3425825"/>
          <p14:tracePt t="42091" x="7527925" y="3425825"/>
          <p14:tracePt t="42107" x="7535863" y="3425825"/>
          <p14:tracePt t="42124" x="7553325" y="3425825"/>
          <p14:tracePt t="42140" x="7586663" y="3425825"/>
          <p14:tracePt t="42157" x="7627938" y="3417888"/>
          <p14:tracePt t="42173" x="7686675" y="3417888"/>
          <p14:tracePt t="42190" x="7729538" y="3417888"/>
          <p14:tracePt t="42209" x="7753350" y="3417888"/>
          <p14:tracePt t="42211" x="7762875" y="3417888"/>
          <p14:tracePt t="42227" x="7770813" y="3417888"/>
          <p14:tracePt t="42243" x="7778750" y="3417888"/>
          <p14:tracePt t="42257" x="7786688" y="3417888"/>
          <p14:tracePt t="42259" x="7796213" y="3417888"/>
          <p14:tracePt t="42274" x="7804150" y="3417888"/>
          <p14:tracePt t="42275" x="7821613" y="3417888"/>
          <p14:tracePt t="42291" x="7829550" y="3417888"/>
          <p14:tracePt t="42307" x="7837488" y="3417888"/>
          <p14:tracePt t="42476" x="7845425" y="3417888"/>
          <p14:tracePt t="42650" x="7845425" y="3409950"/>
          <p14:tracePt t="42666" x="7845425" y="3392488"/>
          <p14:tracePt t="42675" x="7845425" y="3384550"/>
          <p14:tracePt t="42682" x="7845425" y="3376613"/>
          <p14:tracePt t="42698" x="7845425" y="3367088"/>
          <p14:tracePt t="42707" x="7845425" y="3359150"/>
          <p14:tracePt t="42724" x="7854950" y="3325813"/>
          <p14:tracePt t="42740" x="7870825" y="3308350"/>
          <p14:tracePt t="42757" x="7888288" y="3267075"/>
          <p14:tracePt t="42773" x="7904163" y="3216275"/>
          <p14:tracePt t="42790" x="7921625" y="3175000"/>
          <p14:tracePt t="42807" x="7921625" y="3141663"/>
          <p14:tracePt t="42824" x="7929563" y="3098800"/>
          <p14:tracePt t="42840" x="7929563" y="3049588"/>
          <p14:tracePt t="42857" x="7929563" y="2990850"/>
          <p14:tracePt t="42859" x="7929563" y="2965450"/>
          <p14:tracePt t="42874" x="7929563" y="2940050"/>
          <p14:tracePt t="42876" x="7929563" y="2906713"/>
          <p14:tracePt t="42891" x="7929563" y="2832100"/>
          <p14:tracePt t="42907" x="7947025" y="2763838"/>
          <p14:tracePt t="42924" x="7947025" y="2646363"/>
          <p14:tracePt t="42940" x="7947025" y="2505075"/>
          <p14:tracePt t="42957" x="7947025" y="2403475"/>
          <p14:tracePt t="42973" x="7947025" y="2320925"/>
          <p14:tracePt t="42990" x="7947025" y="2270125"/>
          <p14:tracePt t="43007" x="7947025" y="2244725"/>
          <p14:tracePt t="43023" x="7929563" y="2211388"/>
          <p14:tracePt t="43040" x="7929563" y="2195513"/>
          <p14:tracePt t="43057" x="7921625" y="2185988"/>
          <p14:tracePt t="43059" x="7921625" y="2178050"/>
          <p14:tracePt t="43074" x="7913688" y="2170113"/>
          <p14:tracePt t="43075" x="7904163" y="2152650"/>
          <p14:tracePt t="43090" x="7896225" y="2136775"/>
          <p14:tracePt t="43107" x="7870825" y="2101850"/>
          <p14:tracePt t="43123" x="7862888" y="2078038"/>
          <p14:tracePt t="43140" x="7854950" y="2060575"/>
          <p14:tracePt t="43157" x="7845425" y="2027238"/>
          <p14:tracePt t="43173" x="7812088" y="1993900"/>
          <p14:tracePt t="43190" x="7796213" y="1968500"/>
          <p14:tracePt t="43207" x="7786688" y="1943100"/>
          <p14:tracePt t="43223" x="7762875" y="1927225"/>
          <p14:tracePt t="43240" x="7762875" y="1909763"/>
          <p14:tracePt t="43267" x="7753350" y="1909763"/>
          <p14:tracePt t="43275" x="7745413" y="1909763"/>
          <p14:tracePt t="43291" x="7712075" y="1909763"/>
          <p14:tracePt t="43308" x="7704138" y="1909763"/>
          <p14:tracePt t="43324" x="7661275" y="1909763"/>
          <p14:tracePt t="43340" x="7637463" y="1909763"/>
          <p14:tracePt t="43357" x="7594600" y="1909763"/>
          <p14:tracePt t="43373" x="7535863" y="1909763"/>
          <p14:tracePt t="43390" x="7461250" y="1909763"/>
          <p14:tracePt t="43407" x="7359650" y="1893888"/>
          <p14:tracePt t="43423" x="7292975" y="1884363"/>
          <p14:tracePt t="43440" x="7243763" y="1868488"/>
          <p14:tracePt t="43458" x="7185025" y="1868488"/>
          <p14:tracePt t="43460" x="7167563" y="1868488"/>
          <p14:tracePt t="43474" x="7134225" y="1868488"/>
          <p14:tracePt t="43475" x="7108825" y="1868488"/>
          <p14:tracePt t="43490" x="7050088" y="1868488"/>
          <p14:tracePt t="43507" x="6983413" y="1868488"/>
          <p14:tracePt t="43523" x="6924675" y="1868488"/>
          <p14:tracePt t="43540" x="6883400" y="1868488"/>
          <p14:tracePt t="43556" x="6807200" y="1858963"/>
          <p14:tracePt t="43573" x="6732588" y="1835150"/>
          <p14:tracePt t="43590" x="6665913" y="1835150"/>
          <p14:tracePt t="43607" x="6615113" y="1817688"/>
          <p14:tracePt t="43623" x="6615113" y="1809750"/>
          <p14:tracePt t="43640" x="6607175" y="1809750"/>
          <p14:tracePt t="43657" x="6597650" y="1809750"/>
          <p14:tracePt t="43772" x="6607175" y="1809750"/>
          <p14:tracePt t="43780" x="6623050" y="1809750"/>
          <p14:tracePt t="43792" x="6632575" y="1809750"/>
          <p14:tracePt t="43808" x="6656388" y="1809750"/>
          <p14:tracePt t="43824" x="6691313" y="1809750"/>
          <p14:tracePt t="43840" x="6715125" y="1809750"/>
          <p14:tracePt t="43857" x="6757988" y="1809750"/>
          <p14:tracePt t="43859" x="6783388" y="1809750"/>
          <p14:tracePt t="43874" x="6816725" y="1809750"/>
          <p14:tracePt t="43876" x="6850063" y="1809750"/>
          <p14:tracePt t="43891" x="6908800" y="1809750"/>
          <p14:tracePt t="43907" x="6983413" y="1809750"/>
          <p14:tracePt t="43924" x="7050088" y="1809750"/>
          <p14:tracePt t="43940" x="7126288" y="1809750"/>
          <p14:tracePt t="43957" x="7192963" y="1809750"/>
          <p14:tracePt t="43974" x="7267575" y="1809750"/>
          <p14:tracePt t="43991" x="7343775" y="1825625"/>
          <p14:tracePt t="44007" x="7410450" y="1843088"/>
          <p14:tracePt t="44024" x="7502525" y="1843088"/>
          <p14:tracePt t="44040" x="7602538" y="1851025"/>
          <p14:tracePt t="44057" x="7704138" y="1876425"/>
          <p14:tracePt t="44059" x="7737475" y="1893888"/>
          <p14:tracePt t="44074" x="7778750" y="1901825"/>
          <p14:tracePt t="44076" x="7796213" y="1901825"/>
          <p14:tracePt t="44091" x="7829550" y="1917700"/>
          <p14:tracePt t="44107" x="7870825" y="1927225"/>
          <p14:tracePt t="44124" x="7904163" y="1927225"/>
          <p14:tracePt t="44140" x="7937500" y="1927225"/>
          <p14:tracePt t="44157" x="7962900" y="1927225"/>
          <p14:tracePt t="44174" x="7996238" y="1927225"/>
          <p14:tracePt t="44190" x="8039100" y="1927225"/>
          <p14:tracePt t="44207" x="8054975" y="1927225"/>
          <p14:tracePt t="44224" x="8088313" y="1935163"/>
          <p14:tracePt t="44240" x="8105775" y="1943100"/>
          <p14:tracePt t="44257" x="8147050" y="1943100"/>
          <p14:tracePt t="44259" x="8172450" y="1943100"/>
          <p14:tracePt t="44274" x="8180388" y="1943100"/>
          <p14:tracePt t="44276" x="8189913" y="1943100"/>
          <p14:tracePt t="44291" x="8215313" y="1943100"/>
          <p14:tracePt t="44307" x="8256588" y="1943100"/>
          <p14:tracePt t="44324" x="8297863" y="1943100"/>
          <p14:tracePt t="44340" x="8331200" y="1943100"/>
          <p14:tracePt t="44357" x="8374063" y="1943100"/>
          <p14:tracePt t="44374" x="8407400" y="1935163"/>
          <p14:tracePt t="44390" x="8440738" y="1927225"/>
          <p14:tracePt t="44407" x="8466138" y="1927225"/>
          <p14:tracePt t="44424" x="8474075" y="1927225"/>
          <p14:tracePt t="44440" x="8482013" y="1927225"/>
          <p14:tracePt t="44457" x="8499475" y="1927225"/>
          <p14:tracePt t="44483" x="8499475" y="1917700"/>
          <p14:tracePt t="44491" x="8507413" y="1917700"/>
          <p14:tracePt t="44620" x="8507413" y="1901825"/>
          <p14:tracePt t="44636" x="8507413" y="1893888"/>
          <p14:tracePt t="44645" x="8507413" y="1884363"/>
          <p14:tracePt t="44657" x="8515350" y="1884363"/>
          <p14:tracePt t="44674" x="8524875" y="1884363"/>
          <p14:tracePt t="44690" x="8524875" y="1876425"/>
          <p14:tracePt t="44707" x="8524875" y="1868488"/>
          <p14:tracePt t="44724" x="8524875" y="1858963"/>
          <p14:tracePt t="44740" x="8524875" y="1851025"/>
          <p14:tracePt t="44757" x="8524875" y="1817688"/>
          <p14:tracePt t="44773" x="8524875" y="1801813"/>
          <p14:tracePt t="44790" x="8524875" y="1792288"/>
          <p14:tracePt t="44807" x="8524875" y="1766888"/>
          <p14:tracePt t="44823" x="8524875" y="1758950"/>
          <p14:tracePt t="44840" x="8524875" y="1751013"/>
          <p14:tracePt t="44857" x="8524875" y="1733550"/>
          <p14:tracePt t="44874" x="8515350" y="1725613"/>
          <p14:tracePt t="44876" x="8515350" y="1708150"/>
          <p14:tracePt t="44915" x="8507413" y="1700213"/>
          <p14:tracePt t="44923" x="8491538" y="1692275"/>
          <p14:tracePt t="44930" x="8482013" y="1692275"/>
          <p14:tracePt t="44940" x="8466138" y="1684338"/>
          <p14:tracePt t="44957" x="8432800" y="1666875"/>
          <p14:tracePt t="44973" x="8415338" y="1666875"/>
          <p14:tracePt t="44990" x="8399463" y="1666875"/>
          <p14:tracePt t="45007" x="8374063" y="1666875"/>
          <p14:tracePt t="45023" x="8364538" y="1666875"/>
          <p14:tracePt t="45040" x="8348663" y="1641475"/>
          <p14:tracePt t="45057" x="8315325" y="1641475"/>
          <p14:tracePt t="45059" x="8307388" y="1633538"/>
          <p14:tracePt t="45074" x="8289925" y="1633538"/>
          <p14:tracePt t="45076" x="8281988" y="1625600"/>
          <p14:tracePt t="45163" x="8272463" y="1625600"/>
          <p14:tracePt t="45178" x="8256588" y="1625600"/>
          <p14:tracePt t="45324" x="8248650" y="1625600"/>
          <p14:tracePt t="45332" x="8239125" y="1625600"/>
          <p14:tracePt t="45342" x="8231188" y="1625600"/>
          <p14:tracePt t="45359" x="8197850" y="1625600"/>
          <p14:tracePt t="45375" x="8156575" y="1625600"/>
          <p14:tracePt t="45390" x="8139113" y="1651000"/>
          <p14:tracePt t="45407" x="8105775" y="1666875"/>
          <p14:tracePt t="45423" x="8064500" y="1700213"/>
          <p14:tracePt t="45440" x="8013700" y="1743075"/>
          <p14:tracePt t="45457" x="7980363" y="1751013"/>
          <p14:tracePt t="45458" x="7937500" y="1792288"/>
          <p14:tracePt t="45474" x="7913688" y="1825625"/>
          <p14:tracePt t="45476" x="7870825" y="1901825"/>
          <p14:tracePt t="45491" x="7796213" y="2009775"/>
          <p14:tracePt t="45507" x="7720013" y="2144713"/>
          <p14:tracePt t="45523" x="7661275" y="2295525"/>
          <p14:tracePt t="45540" x="7653338" y="2438400"/>
          <p14:tracePt t="45557" x="7653338" y="2538413"/>
          <p14:tracePt t="45573" x="7653338" y="2655888"/>
          <p14:tracePt t="45590" x="7653338" y="2755900"/>
          <p14:tracePt t="45607" x="7678738" y="2865438"/>
          <p14:tracePt t="45623" x="7704138" y="2947988"/>
          <p14:tracePt t="45640" x="7729538" y="3006725"/>
          <p14:tracePt t="45657" x="7737475" y="3065463"/>
          <p14:tracePt t="45674" x="7762875" y="3141663"/>
          <p14:tracePt t="45676" x="7778750" y="3175000"/>
          <p14:tracePt t="45691" x="7812088" y="3241675"/>
          <p14:tracePt t="45707" x="7837488" y="3300413"/>
          <p14:tracePt t="45724" x="7845425" y="3341688"/>
          <p14:tracePt t="45740" x="7845425" y="3384550"/>
          <p14:tracePt t="45757" x="7845425" y="3425825"/>
          <p14:tracePt t="45773" x="7845425" y="3502025"/>
          <p14:tracePt t="45790" x="7862888" y="3560763"/>
          <p14:tracePt t="45807" x="7870825" y="3619500"/>
          <p14:tracePt t="45823" x="7888288" y="3652838"/>
          <p14:tracePt t="45840" x="7880350" y="3668713"/>
          <p14:tracePt t="45857" x="7880350" y="3678238"/>
          <p14:tracePt t="45899" x="7870825" y="3678238"/>
          <p14:tracePt t="45915" x="7862888" y="3668713"/>
          <p14:tracePt t="45923" x="7854950" y="3660775"/>
          <p14:tracePt t="45931" x="7829550" y="3635375"/>
          <p14:tracePt t="45940" x="7796213" y="3609975"/>
          <p14:tracePt t="45957" x="7745413" y="3560763"/>
          <p14:tracePt t="45973" x="7712075" y="3517900"/>
          <p14:tracePt t="45990" x="7661275" y="3468688"/>
          <p14:tracePt t="46007" x="7627938" y="3435350"/>
          <p14:tracePt t="46023" x="7612063" y="3409950"/>
          <p14:tracePt t="46040" x="7561263" y="3341688"/>
          <p14:tracePt t="46057" x="7469188" y="3249613"/>
          <p14:tracePt t="46059" x="7402513" y="3167063"/>
          <p14:tracePt t="46074" x="7335838" y="3065463"/>
          <p14:tracePt t="46076" x="7267575" y="2947988"/>
          <p14:tracePt t="46090" x="7108825" y="2655888"/>
          <p14:tracePt t="46107" x="6950075" y="2395538"/>
          <p14:tracePt t="46123" x="6807200" y="2127250"/>
          <p14:tracePt t="46140" x="6699250" y="1851025"/>
          <p14:tracePt t="46157" x="6615113" y="1524000"/>
          <p14:tracePt t="46173" x="6540500" y="1206500"/>
          <p14:tracePt t="46190" x="6430963" y="879475"/>
          <p14:tracePt t="46207" x="6288088" y="595313"/>
          <p14:tracePt t="46223" x="6154738" y="393700"/>
          <p14:tracePt t="46240" x="6078538" y="217488"/>
          <p14:tracePt t="46257" x="5962650" y="17463"/>
          <p14:tracePt t="47399" x="7075488" y="25400"/>
          <p14:tracePt t="47407" x="7108825" y="66675"/>
          <p14:tracePt t="47415" x="7108825" y="74613"/>
          <p14:tracePt t="47422" x="7118350" y="84138"/>
          <p14:tracePt t="47439" x="7083425" y="109538"/>
          <p14:tracePt t="47454" x="7034213" y="133350"/>
          <p14:tracePt t="47457" x="6958013" y="168275"/>
          <p14:tracePt t="47471" x="6824663" y="242888"/>
          <p14:tracePt t="47488" x="6773863" y="334963"/>
          <p14:tracePt t="47504" x="6757988" y="376238"/>
          <p14:tracePt t="47520" x="6757988" y="385763"/>
          <p14:tracePt t="47537" x="6757988" y="393700"/>
          <p14:tracePt t="47554" x="6757988" y="401638"/>
          <p14:tracePt t="47570" x="6757988" y="411163"/>
          <p14:tracePt t="47606" x="6757988" y="427038"/>
          <p14:tracePt t="47614" x="6757988" y="434975"/>
          <p14:tracePt t="47623" x="6757988" y="444500"/>
          <p14:tracePt t="47637" x="6757988" y="452438"/>
          <p14:tracePt t="47654" x="6757988" y="460375"/>
          <p14:tracePt t="47687" x="6757988" y="452438"/>
          <p14:tracePt t="47695" x="6757988" y="444500"/>
          <p14:tracePt t="47744" x="6757988" y="434975"/>
          <p14:tracePt t="47754" x="6757988" y="419100"/>
          <p14:tracePt t="47762" x="6748463" y="411163"/>
          <p14:tracePt t="47772" x="6748463" y="401638"/>
          <p14:tracePt t="47789" x="6748463" y="393700"/>
          <p14:tracePt t="47816" x="6773863" y="419100"/>
          <p14:tracePt t="47825" x="6783388" y="452438"/>
          <p14:tracePt t="47840" x="6807200" y="469900"/>
          <p14:tracePt t="47854" x="6807200" y="485775"/>
          <p14:tracePt t="47871" x="6832600" y="511175"/>
          <p14:tracePt t="47887" x="6916738" y="611188"/>
          <p14:tracePt t="47904" x="7016750" y="677863"/>
          <p14:tracePt t="47920" x="7042150" y="695325"/>
          <p14:tracePt t="47937" x="7042150" y="712788"/>
          <p14:tracePt t="47954" x="7042150" y="720725"/>
          <p14:tracePt t="47970" x="7042150" y="736600"/>
          <p14:tracePt t="47987" x="7042150" y="804863"/>
          <p14:tracePt t="48004" x="7059613" y="912813"/>
          <p14:tracePt t="48020" x="7092950" y="1055688"/>
          <p14:tracePt t="48037" x="7100888" y="1181100"/>
          <p14:tracePt t="48039" x="7118350" y="1231900"/>
          <p14:tracePt t="48054" x="7118350" y="1281113"/>
          <p14:tracePt t="48056" x="7118350" y="1331913"/>
          <p14:tracePt t="48071" x="7134225" y="1449388"/>
          <p14:tracePt t="48087" x="7159625" y="1549400"/>
          <p14:tracePt t="48104" x="7192963" y="1600200"/>
          <p14:tracePt t="48120" x="7251700" y="1625600"/>
          <p14:tracePt t="48137" x="7359650" y="1658938"/>
          <p14:tracePt t="48154" x="7469188" y="1717675"/>
          <p14:tracePt t="48170" x="7545388" y="1784350"/>
          <p14:tracePt t="48187" x="7602538" y="1825625"/>
          <p14:tracePt t="48204" x="7627938" y="1893888"/>
          <p14:tracePt t="48220" x="7661275" y="1952625"/>
          <p14:tracePt t="48237" x="7704138" y="2009775"/>
          <p14:tracePt t="48254" x="7737475" y="2060575"/>
          <p14:tracePt t="48256" x="7745413" y="2068513"/>
          <p14:tracePt t="48270" x="7753350" y="2078038"/>
          <p14:tracePt t="48416" x="7762875" y="2078038"/>
          <p14:tracePt t="48424" x="7770813" y="2078038"/>
          <p14:tracePt t="48440" x="7786688" y="2068513"/>
          <p14:tracePt t="48455" x="7796213" y="2052638"/>
          <p14:tracePt t="48471" x="7804150" y="2052638"/>
          <p14:tracePt t="48487" x="7812088" y="2052638"/>
          <p14:tracePt t="48504" x="7821613" y="2052638"/>
          <p14:tracePt t="48521" x="7829550" y="2052638"/>
          <p14:tracePt t="48720" x="7829550" y="2060575"/>
          <p14:tracePt t="48728" x="7821613" y="2068513"/>
          <p14:tracePt t="48739" x="7812088" y="2078038"/>
          <p14:tracePt t="48754" x="7812088" y="2085975"/>
          <p14:tracePt t="48771" x="7812088" y="2093913"/>
          <p14:tracePt t="48787" x="7812088" y="2101850"/>
          <p14:tracePt t="48895" x="7812088" y="2111375"/>
          <p14:tracePt t="48904" x="7812088" y="2127250"/>
          <p14:tracePt t="48911" x="7812088" y="2144713"/>
          <p14:tracePt t="48921" x="7812088" y="2152650"/>
          <p14:tracePt t="48937" x="7812088" y="2185988"/>
          <p14:tracePt t="48954" x="7812088" y="2203450"/>
          <p14:tracePt t="48971" x="7812088" y="2228850"/>
          <p14:tracePt t="48987" x="7812088" y="2252663"/>
          <p14:tracePt t="49004" x="7812088" y="2278063"/>
          <p14:tracePt t="49021" x="7804150" y="2303463"/>
          <p14:tracePt t="49038" x="7770813" y="2346325"/>
          <p14:tracePt t="49040" x="7762875" y="2354263"/>
          <p14:tracePt t="49054" x="7762875" y="2362200"/>
          <p14:tracePt t="49095" x="7745413" y="2370138"/>
          <p14:tracePt t="49104" x="7737475" y="2379663"/>
          <p14:tracePt t="49111" x="7729538" y="2395538"/>
          <p14:tracePt t="49121" x="7712075" y="2413000"/>
          <p14:tracePt t="49137" x="7670800" y="2446338"/>
          <p14:tracePt t="49154" x="7653338" y="2471738"/>
          <p14:tracePt t="49170" x="7653338" y="2479675"/>
          <p14:tracePt t="49187" x="7645400" y="2479675"/>
          <p14:tracePt t="49204" x="7637463" y="2479675"/>
          <p14:tracePt t="49320" x="7637463" y="2487613"/>
          <p14:tracePt t="49353" x="7637463" y="2497138"/>
          <p14:tracePt t="49369" x="7645400" y="2505075"/>
          <p14:tracePt t="49378" x="7653338" y="2505075"/>
          <p14:tracePt t="49389" x="7661275" y="2513013"/>
          <p14:tracePt t="49406" x="7686675" y="2520950"/>
          <p14:tracePt t="49409" x="7686675" y="2538413"/>
          <p14:tracePt t="49420" x="7694613" y="2538413"/>
          <p14:tracePt t="49437" x="7694613" y="2554288"/>
          <p14:tracePt t="49454" x="7694613" y="2571750"/>
          <p14:tracePt t="49471" x="7704138" y="2597150"/>
          <p14:tracePt t="49487" x="7712075" y="2613025"/>
          <p14:tracePt t="49504" x="7712075" y="2622550"/>
          <p14:tracePt t="49520" x="7712075" y="2630488"/>
          <p14:tracePt t="49537" x="7720013" y="2630488"/>
          <p14:tracePt t="49554" x="7745413" y="2638425"/>
          <p14:tracePt t="49570" x="7745413" y="2646363"/>
          <p14:tracePt t="49587" x="7753350" y="2646363"/>
          <p14:tracePt t="49604" x="7762875" y="2646363"/>
          <p14:tracePt t="49620" x="7762875" y="2671763"/>
          <p14:tracePt t="49637" x="7778750" y="2681288"/>
          <p14:tracePt t="49654" x="7786688" y="2681288"/>
          <p14:tracePt t="49670" x="7786688" y="2689225"/>
          <p14:tracePt t="49687" x="7796213" y="2689225"/>
          <p14:tracePt t="49735" x="7796213" y="2697163"/>
          <p14:tracePt t="49742" x="7804150" y="2697163"/>
          <p14:tracePt t="49754" x="7804150" y="2705100"/>
          <p14:tracePt t="49770" x="7821613" y="2705100"/>
          <p14:tracePt t="49787" x="7821613" y="2714625"/>
          <p14:tracePt t="49847" x="7829550" y="2714625"/>
          <p14:tracePt t="50064" x="7829550" y="2722563"/>
          <p14:tracePt t="50072" x="7837488" y="2740025"/>
          <p14:tracePt t="50080" x="7837488" y="2747963"/>
          <p14:tracePt t="50089" x="7845425" y="2755900"/>
          <p14:tracePt t="50103" x="7845425" y="2763838"/>
          <p14:tracePt t="50360" x="7854950" y="2763838"/>
          <p14:tracePt t="50368" x="7854950" y="2740025"/>
          <p14:tracePt t="50375" x="7854950" y="2722563"/>
          <p14:tracePt t="50389" x="7854950" y="2714625"/>
          <p14:tracePt t="50404" x="7829550" y="2655888"/>
          <p14:tracePt t="50420" x="7796213" y="2597150"/>
          <p14:tracePt t="50437" x="7770813" y="2546350"/>
          <p14:tracePt t="50454" x="7737475" y="2505075"/>
          <p14:tracePt t="50456" x="7729538" y="2479675"/>
          <p14:tracePt t="50471" x="7729538" y="2438400"/>
          <p14:tracePt t="50487" x="7729538" y="2403475"/>
          <p14:tracePt t="50504" x="7729538" y="2379663"/>
          <p14:tracePt t="50520" x="7737475" y="2346325"/>
          <p14:tracePt t="50537" x="7737475" y="2328863"/>
          <p14:tracePt t="50554" x="7745413" y="2311400"/>
          <p14:tracePt t="50570" x="7745413" y="2295525"/>
          <p14:tracePt t="50587" x="7762875" y="2278063"/>
          <p14:tracePt t="50604" x="7778750" y="2262188"/>
          <p14:tracePt t="50620" x="7778750" y="2252663"/>
          <p14:tracePt t="50637" x="7786688" y="2219325"/>
          <p14:tracePt t="50654" x="7796213" y="2203450"/>
          <p14:tracePt t="50656" x="7796213" y="2195513"/>
          <p14:tracePt t="50671" x="7796213" y="2170113"/>
          <p14:tracePt t="50687" x="7796213" y="2152650"/>
          <p14:tracePt t="50704" x="7804150" y="2136775"/>
          <p14:tracePt t="50720" x="7821613" y="2111375"/>
          <p14:tracePt t="50737" x="7837488" y="2101850"/>
          <p14:tracePt t="50904" x="7829550" y="2119313"/>
          <p14:tracePt t="50912" x="7821613" y="2127250"/>
          <p14:tracePt t="50922" x="7812088" y="2144713"/>
          <p14:tracePt t="50937" x="7812088" y="2160588"/>
          <p14:tracePt t="50954" x="7812088" y="2195513"/>
          <p14:tracePt t="50970" x="7804150" y="2228850"/>
          <p14:tracePt t="50987" x="7778750" y="2262188"/>
          <p14:tracePt t="51004" x="7770813" y="2270125"/>
          <p14:tracePt t="51020" x="7770813" y="2287588"/>
          <p14:tracePt t="51037" x="7770813" y="2303463"/>
          <p14:tracePt t="51054" x="7770813" y="2311400"/>
          <p14:tracePt t="51056" x="7770813" y="2320925"/>
          <p14:tracePt t="51071" x="7770813" y="2336800"/>
          <p14:tracePt t="51087" x="7770813" y="2354263"/>
          <p14:tracePt t="51104" x="7770813" y="2370138"/>
          <p14:tracePt t="51120" x="7770813" y="2387600"/>
          <p14:tracePt t="51137" x="7770813" y="2413000"/>
          <p14:tracePt t="51154" x="7770813" y="2420938"/>
          <p14:tracePt t="51170" x="7770813" y="2438400"/>
          <p14:tracePt t="51187" x="7770813" y="2446338"/>
          <p14:tracePt t="51204" x="7770813" y="2471738"/>
          <p14:tracePt t="51220" x="7770813" y="2487613"/>
          <p14:tracePt t="51237" x="7770813" y="2497138"/>
          <p14:tracePt t="51239" x="7770813" y="2505075"/>
          <p14:tracePt t="51254" x="7770813" y="2513013"/>
          <p14:tracePt t="51256" x="7770813" y="2520950"/>
          <p14:tracePt t="51270" x="7770813" y="2546350"/>
          <p14:tracePt t="51287" x="7770813" y="2563813"/>
          <p14:tracePt t="51304" x="7770813" y="2571750"/>
          <p14:tracePt t="51320" x="7770813" y="2579688"/>
          <p14:tracePt t="51337" x="7770813" y="2589213"/>
          <p14:tracePt t="51354" x="7770813" y="2613025"/>
          <p14:tracePt t="51370" x="7770813" y="2622550"/>
          <p14:tracePt t="51387" x="7770813" y="2638425"/>
          <p14:tracePt t="51403" x="7770813" y="2646363"/>
          <p14:tracePt t="51420" x="7770813" y="2663825"/>
          <p14:tracePt t="51437" x="7770813" y="2681288"/>
          <p14:tracePt t="51454" x="7778750" y="2689225"/>
          <p14:tracePt t="51456" x="7778750" y="2697163"/>
          <p14:tracePt t="51470" x="7796213" y="2714625"/>
          <p14:tracePt t="51487" x="7804150" y="2722563"/>
          <p14:tracePt t="51504" x="7804150" y="2747963"/>
          <p14:tracePt t="51520" x="7804150" y="2763838"/>
          <p14:tracePt t="51537" x="7804150" y="2781300"/>
          <p14:tracePt t="51554" x="7804150" y="2797175"/>
          <p14:tracePt t="51570" x="7804150" y="2814638"/>
          <p14:tracePt t="51587" x="7804150" y="2822575"/>
          <p14:tracePt t="51604" x="7804150" y="2832100"/>
          <p14:tracePt t="51620" x="7804150" y="2840038"/>
          <p14:tracePt t="51655" x="7804150" y="2847975"/>
          <p14:tracePt t="51663" x="7804150" y="2855913"/>
          <p14:tracePt t="51679" x="7804150" y="2881313"/>
          <p14:tracePt t="51695" x="7804150" y="2890838"/>
          <p14:tracePt t="51704" x="7804150" y="2906713"/>
          <p14:tracePt t="51720" x="7804150" y="2914650"/>
          <p14:tracePt t="51737" x="7812088" y="2940050"/>
          <p14:tracePt t="51754" x="7821613" y="2947988"/>
          <p14:tracePt t="51770" x="7821613" y="2957513"/>
          <p14:tracePt t="51787" x="7821613" y="2965450"/>
          <p14:tracePt t="51804" x="7821613" y="2982913"/>
          <p14:tracePt t="51820" x="7821613" y="3006725"/>
          <p14:tracePt t="51837" x="7821613" y="3016250"/>
          <p14:tracePt t="51853" x="7821613" y="3024188"/>
          <p14:tracePt t="51870" x="7821613" y="3032125"/>
          <p14:tracePt t="51887" x="7821613" y="3049588"/>
          <p14:tracePt t="51903" x="7821613" y="3057525"/>
          <p14:tracePt t="51926" x="7804150" y="3082925"/>
          <p14:tracePt t="51936" x="7796213" y="3090863"/>
          <p14:tracePt t="51953" x="7778750" y="3124200"/>
          <p14:tracePt t="51970" x="7778750" y="3141663"/>
          <p14:tracePt t="51986" x="7770813" y="3149600"/>
          <p14:tracePt t="52003" x="7770813" y="3167063"/>
          <p14:tracePt t="52020" x="7770813" y="3182938"/>
          <p14:tracePt t="52036" x="7770813" y="3190875"/>
          <p14:tracePt t="52063" x="7770813" y="3200400"/>
          <p14:tracePt t="52079" x="7762875" y="3208338"/>
          <p14:tracePt t="52087" x="7762875" y="3216275"/>
          <p14:tracePt t="52103" x="7737475" y="3225800"/>
          <p14:tracePt t="52120" x="7737475" y="3249613"/>
          <p14:tracePt t="52136" x="7737475" y="3259138"/>
          <p14:tracePt t="52153" x="7737475" y="3267075"/>
          <p14:tracePt t="52170" x="7737475" y="3275013"/>
          <p14:tracePt t="52186" x="7729538" y="3284538"/>
          <p14:tracePt t="52204" x="7729538" y="3292475"/>
          <p14:tracePt t="52220" x="7729538" y="3300413"/>
          <p14:tracePt t="52236" x="7729538" y="3308350"/>
          <p14:tracePt t="52287" x="7729538" y="3325813"/>
          <p14:tracePt t="52295" x="7729538" y="3333750"/>
          <p14:tracePt t="52303" x="7737475" y="3333750"/>
          <p14:tracePt t="52320" x="7737475" y="3351213"/>
          <p14:tracePt t="52336" x="7737475" y="3359150"/>
          <p14:tracePt t="52353" x="7737475" y="3367088"/>
          <p14:tracePt t="52370" x="7753350" y="3392488"/>
          <p14:tracePt t="52386" x="7753350" y="3400425"/>
          <p14:tracePt t="52403" x="7753350" y="3417888"/>
          <p14:tracePt t="52420" x="7753350" y="3425825"/>
          <p14:tracePt t="52436" x="7753350" y="3435350"/>
          <p14:tracePt t="52453" x="7762875" y="3459163"/>
          <p14:tracePt t="52456" x="7762875" y="3468688"/>
          <p14:tracePt t="52470" x="7770813" y="3468688"/>
          <p14:tracePt t="52472" x="7770813" y="3476625"/>
          <p14:tracePt t="52487" x="7770813" y="3484563"/>
          <p14:tracePt t="52503" x="7770813" y="3492500"/>
          <p14:tracePt t="52520" x="7770813" y="3502025"/>
          <p14:tracePt t="52536" x="7770813" y="3509963"/>
          <p14:tracePt t="52553" x="7770813" y="3527425"/>
          <p14:tracePt t="52570" x="7770813" y="3535363"/>
          <p14:tracePt t="52586" x="7770813" y="3543300"/>
          <p14:tracePt t="52603" x="7770813" y="3551238"/>
          <p14:tracePt t="52620" x="7770813" y="3560763"/>
          <p14:tracePt t="52636" x="7778750" y="3594100"/>
          <p14:tracePt t="52653" x="7778750" y="3602038"/>
          <p14:tracePt t="52656" x="7786688" y="3609975"/>
          <p14:tracePt t="52671" x="7796213" y="3619500"/>
          <p14:tracePt t="52687" x="7796213" y="3627438"/>
          <p14:tracePt t="52735" x="7796213" y="3635375"/>
          <p14:tracePt t="52751" x="7796213" y="3643313"/>
          <p14:tracePt t="52759" x="7796213" y="3660775"/>
          <p14:tracePt t="52769" x="7796213" y="3668713"/>
          <p14:tracePt t="52786" x="7796213" y="3686175"/>
          <p14:tracePt t="52803" x="7786688" y="3694113"/>
          <p14:tracePt t="52820" x="7786688" y="3702050"/>
          <p14:tracePt t="52836" x="7786688" y="3727450"/>
          <p14:tracePt t="52853" x="7786688" y="3735388"/>
          <p14:tracePt t="52887" x="7796213" y="3735388"/>
          <p14:tracePt t="52903" x="7804150" y="3744913"/>
          <p14:tracePt t="52910" x="7821613" y="3752850"/>
          <p14:tracePt t="52927" x="7829550" y="3760788"/>
          <p14:tracePt t="52951" x="7829550" y="3770313"/>
          <p14:tracePt t="52966" x="7829550" y="3778250"/>
          <p14:tracePt t="52975" x="7829550" y="3794125"/>
          <p14:tracePt t="52986" x="7829550" y="3803650"/>
          <p14:tracePt t="53003" x="7829550" y="3819525"/>
          <p14:tracePt t="53020" x="7829550" y="3836988"/>
          <p14:tracePt t="53036" x="7829550" y="3862388"/>
          <p14:tracePt t="53053" x="7829550" y="3878263"/>
          <p14:tracePt t="53056" x="7829550" y="3886200"/>
          <p14:tracePt t="53070" x="7812088" y="3886200"/>
          <p14:tracePt t="53071" x="7812088" y="3895725"/>
          <p14:tracePt t="53233" x="7812088" y="3886200"/>
          <p14:tracePt t="53280" x="7804150" y="3886200"/>
          <p14:tracePt t="53312" x="7804150" y="3878263"/>
          <p14:tracePt t="53345" x="7804150" y="3870325"/>
          <p14:tracePt t="53353" x="7821613" y="3870325"/>
          <p14:tracePt t="53360" x="7821613" y="3852863"/>
          <p14:tracePt t="53370" x="7829550" y="3852863"/>
          <p14:tracePt t="53440" x="7829550" y="3844925"/>
          <p14:tracePt t="53616" x="7821613" y="3870325"/>
          <p14:tracePt t="53625" x="7821613" y="3878263"/>
          <p14:tracePt t="53639" x="7812088" y="3886200"/>
          <p14:tracePt t="53640" x="7812088" y="3911600"/>
          <p14:tracePt t="53655" x="7812088" y="3921125"/>
          <p14:tracePt t="53670" x="7829550" y="3929063"/>
          <p14:tracePt t="53673" x="7837488" y="3929063"/>
          <p14:tracePt t="53687" x="7845425" y="3929063"/>
          <p14:tracePt t="53704" x="7854950" y="3929063"/>
          <p14:tracePt t="53720" x="7854950" y="3937000"/>
          <p14:tracePt t="53792" x="7854950" y="3944938"/>
          <p14:tracePt t="53808" x="7854950" y="3954463"/>
          <p14:tracePt t="53824" x="7854950" y="3970338"/>
          <p14:tracePt t="53832" x="7854950" y="3979863"/>
          <p14:tracePt t="53841" x="7854950" y="3987800"/>
          <p14:tracePt t="53855" x="7854950" y="4003675"/>
          <p14:tracePt t="53870" x="7854950" y="4013200"/>
          <p14:tracePt t="53872" x="7862888" y="4013200"/>
          <p14:tracePt t="53886" x="7862888" y="4021138"/>
          <p14:tracePt t="53903" x="7862888" y="4046538"/>
          <p14:tracePt t="53920" x="7862888" y="4062413"/>
          <p14:tracePt t="53936" x="7862888" y="4105275"/>
          <p14:tracePt t="53953" x="7870825" y="4146550"/>
          <p14:tracePt t="53970" x="7888288" y="4179888"/>
          <p14:tracePt t="53986" x="7888288" y="4197350"/>
          <p14:tracePt t="54003" x="7888288" y="4205288"/>
          <p14:tracePt t="54020" x="7896225" y="4213225"/>
          <p14:tracePt t="54036" x="7896225" y="4222750"/>
          <p14:tracePt t="54086" x="7896225" y="4238625"/>
          <p14:tracePt t="54095" x="7904163" y="4238625"/>
          <p14:tracePt t="54103" x="7904163" y="4246563"/>
          <p14:tracePt t="54120" x="7913688" y="4256088"/>
          <p14:tracePt t="54288" x="7904163" y="4256088"/>
          <p14:tracePt t="54296" x="7896225" y="4256088"/>
          <p14:tracePt t="54312" x="7880350" y="4264025"/>
          <p14:tracePt t="54322" x="7870825" y="4271963"/>
          <p14:tracePt t="54336" x="7862888" y="4279900"/>
          <p14:tracePt t="54353" x="7862888" y="4305300"/>
          <p14:tracePt t="54370" x="7854950" y="4322763"/>
          <p14:tracePt t="54386" x="7845425" y="4330700"/>
          <p14:tracePt t="54403" x="7845425" y="4338638"/>
          <p14:tracePt t="54420" x="7845425" y="4348163"/>
          <p14:tracePt t="54480" x="7837488" y="4356100"/>
          <p14:tracePt t="54488" x="7837488" y="4373563"/>
          <p14:tracePt t="54505" x="7837488" y="4381500"/>
          <p14:tracePt t="54592" x="7829550" y="4381500"/>
          <p14:tracePt t="54608" x="7821613" y="4381500"/>
          <p14:tracePt t="54617" x="7821613" y="4389438"/>
          <p14:tracePt t="54737" x="7804150" y="4389438"/>
          <p14:tracePt t="55096" x="7812088" y="4389438"/>
          <p14:tracePt t="55376" x="7812088" y="4381500"/>
          <p14:tracePt t="55392" x="7812088" y="4364038"/>
          <p14:tracePt t="55513" x="7812088" y="4356100"/>
          <p14:tracePt t="55584" x="7812088" y="4348163"/>
          <p14:tracePt t="55601" x="7812088" y="4338638"/>
          <p14:tracePt t="56128" x="7812088" y="4330700"/>
          <p14:tracePt t="56137" x="7821613" y="4330700"/>
          <p14:tracePt t="56154" x="7829550" y="4330700"/>
          <p14:tracePt t="56456" x="7829550" y="4322763"/>
          <p14:tracePt t="56472" x="7829550" y="4314825"/>
          <p14:tracePt t="57256" x="7829550" y="4305300"/>
          <p14:tracePt t="57264" x="7837488" y="4305300"/>
          <p14:tracePt t="57272" x="7845425" y="4289425"/>
          <p14:tracePt t="57288" x="7880350" y="4271963"/>
          <p14:tracePt t="57303" x="7896225" y="4230688"/>
          <p14:tracePt t="57319" x="7921625" y="4154488"/>
          <p14:tracePt t="57336" x="7962900" y="4046538"/>
          <p14:tracePt t="57353" x="7988300" y="3962400"/>
          <p14:tracePt t="57369" x="8013700" y="3903663"/>
          <p14:tracePt t="57386" x="8021638" y="3844925"/>
          <p14:tracePt t="57403" x="8021638" y="3786188"/>
          <p14:tracePt t="57419" x="8021638" y="3744913"/>
          <p14:tracePt t="57436" x="8039100" y="3702050"/>
          <p14:tracePt t="57453" x="8054975" y="3627438"/>
          <p14:tracePt t="57469" x="8088313" y="3517900"/>
          <p14:tracePt t="57471" x="8097838" y="3425825"/>
          <p14:tracePt t="57486" x="8097838" y="3333750"/>
          <p14:tracePt t="57488" x="8113713" y="3225800"/>
          <p14:tracePt t="57503" x="8105775" y="2990850"/>
          <p14:tracePt t="57519" x="8039100" y="2740025"/>
          <p14:tracePt t="57536" x="7996238" y="2563813"/>
          <p14:tracePt t="57553" x="7980363" y="2479675"/>
          <p14:tracePt t="57569" x="7980363" y="2395538"/>
          <p14:tracePt t="57586" x="7972425" y="2336800"/>
          <p14:tracePt t="57603" x="7954963" y="2295525"/>
          <p14:tracePt t="57619" x="7947025" y="2244725"/>
          <p14:tracePt t="57636" x="7937500" y="2219325"/>
          <p14:tracePt t="57653" x="7929563" y="2170113"/>
          <p14:tracePt t="57669" x="7913688" y="2144713"/>
          <p14:tracePt t="57671" x="7913688" y="2136775"/>
          <p14:tracePt t="57686" x="7913688" y="2111375"/>
          <p14:tracePt t="57687" x="7913688" y="2101850"/>
          <p14:tracePt t="57703" x="7913688" y="2078038"/>
          <p14:tracePt t="57719" x="7913688" y="2027238"/>
          <p14:tracePt t="57736" x="7913688" y="2009775"/>
          <p14:tracePt t="57783" x="7913688" y="2001838"/>
          <p14:tracePt t="57823" x="7904163" y="2001838"/>
          <p14:tracePt t="57840" x="7896225" y="2001838"/>
          <p14:tracePt t="57848" x="7888288" y="2001838"/>
          <p14:tracePt t="57857" x="7888288" y="2009775"/>
          <p14:tracePt t="57870" x="7880350" y="2019300"/>
          <p14:tracePt t="57872" x="7870825" y="2044700"/>
          <p14:tracePt t="57887" x="7870825" y="2078038"/>
          <p14:tracePt t="57903" x="7870825" y="2093913"/>
          <p14:tracePt t="57920" x="7854950" y="2111375"/>
          <p14:tracePt t="57936" x="7854950" y="2119313"/>
          <p14:tracePt t="58504" x="7845425" y="2119313"/>
          <p14:tracePt t="58521" x="7837488" y="2111375"/>
          <p14:tracePt t="58538" x="7837488" y="2101850"/>
          <p14:tracePt t="58545" x="7837488" y="2093913"/>
          <p14:tracePt t="58575" x="7845425" y="2093913"/>
          <p14:tracePt t="58640" x="7837488" y="2093913"/>
          <p14:tracePt t="58648" x="7837488" y="2101850"/>
          <p14:tracePt t="58658" x="7837488" y="2111375"/>
          <p14:tracePt t="58672" x="7829550" y="2144713"/>
          <p14:tracePt t="58686" x="7829550" y="2170113"/>
          <p14:tracePt t="58703" x="7829550" y="2203450"/>
          <p14:tracePt t="58719" x="7829550" y="2219325"/>
          <p14:tracePt t="58736" x="7829550" y="2236788"/>
          <p14:tracePt t="58752" x="7829550" y="2262188"/>
          <p14:tracePt t="58769" x="7829550" y="2278063"/>
          <p14:tracePt t="58786" x="7829550" y="2287588"/>
          <p14:tracePt t="58802" x="7829550" y="2295525"/>
          <p14:tracePt t="58823" x="7821613" y="2295525"/>
          <p14:tracePt t="58839" x="7812088" y="2295525"/>
          <p14:tracePt t="58855" x="7804150" y="2303463"/>
          <p14:tracePt t="58869" x="7804150" y="2320925"/>
          <p14:tracePt t="58871" x="7786688" y="2328863"/>
          <p14:tracePt t="58886" x="7786688" y="2336800"/>
          <p14:tracePt t="58887" x="7778750" y="2336800"/>
          <p14:tracePt t="58903" x="7770813" y="2346325"/>
          <p14:tracePt t="58919" x="7762875" y="2354263"/>
          <p14:tracePt t="58936" x="7753350" y="2354263"/>
          <p14:tracePt t="60384" x="7745413" y="2362200"/>
          <p14:tracePt t="60392" x="7745413" y="2370138"/>
          <p14:tracePt t="60405" x="7729538" y="2395538"/>
          <p14:tracePt t="60420" x="7720013" y="2413000"/>
          <p14:tracePt t="60439" x="7720013" y="2446338"/>
          <p14:tracePt t="60453" x="7720013" y="2454275"/>
          <p14:tracePt t="60469" x="7720013" y="2462213"/>
          <p14:tracePt t="60527" x="7720013" y="2471738"/>
          <p14:tracePt t="60535" x="7720013" y="2479675"/>
          <p14:tracePt t="60542" x="7720013" y="2487613"/>
          <p14:tracePt t="60552" x="7720013" y="2513013"/>
          <p14:tracePt t="60569" x="7720013" y="2546350"/>
          <p14:tracePt t="60585" x="7720013" y="2597150"/>
          <p14:tracePt t="60602" x="7720013" y="2655888"/>
          <p14:tracePt t="60619" x="7729538" y="2689225"/>
          <p14:tracePt t="60635" x="7745413" y="2705100"/>
          <p14:tracePt t="60652" x="7753350" y="2722563"/>
          <p14:tracePt t="60669" x="7762875" y="2730500"/>
          <p14:tracePt t="60685" x="7770813" y="2747963"/>
          <p14:tracePt t="60702" x="7770813" y="2755900"/>
          <p14:tracePt t="61072" x="7770813" y="2763838"/>
          <p14:tracePt t="61080" x="7770813" y="2773363"/>
          <p14:tracePt t="61088" x="7770813" y="2781300"/>
          <p14:tracePt t="61104" x="7770813" y="2814638"/>
          <p14:tracePt t="61119" x="7770813" y="2840038"/>
          <p14:tracePt t="61136" x="7770813" y="2855913"/>
          <p14:tracePt t="61152" x="7770813" y="2890838"/>
          <p14:tracePt t="61169" x="7770813" y="2898775"/>
          <p14:tracePt t="61186" x="7770813" y="2906713"/>
          <p14:tracePt t="61202" x="7770813" y="2914650"/>
          <p14:tracePt t="61219" x="7770813" y="2932113"/>
          <p14:tracePt t="61239" x="7770813" y="2940050"/>
          <p14:tracePt t="61252" x="7770813" y="2947988"/>
          <p14:tracePt t="61269" x="7770813" y="2965450"/>
          <p14:tracePt t="61286" x="7770813" y="2973388"/>
          <p14:tracePt t="61303" x="7770813" y="2998788"/>
          <p14:tracePt t="61319" x="7770813" y="3006725"/>
          <p14:tracePt t="61336" x="7770813" y="3024188"/>
          <p14:tracePt t="61352" x="7770813" y="3041650"/>
          <p14:tracePt t="61369" x="7770813" y="3057525"/>
          <p14:tracePt t="61386" x="7770813" y="3082925"/>
          <p14:tracePt t="61402" x="7770813" y="3090863"/>
          <p14:tracePt t="61419" x="7770813" y="3098800"/>
          <p14:tracePt t="61436" x="7770813" y="3108325"/>
          <p14:tracePt t="61453" x="7770813" y="3116263"/>
          <p14:tracePt t="61592" x="7770813" y="3124200"/>
          <p14:tracePt t="61608" x="7770813" y="3141663"/>
          <p14:tracePt t="61624" x="7770813" y="3149600"/>
          <p14:tracePt t="61640" x="7770813" y="3157538"/>
          <p14:tracePt t="61647" x="7770813" y="3167063"/>
          <p14:tracePt t="61655" x="7770813" y="3175000"/>
          <p14:tracePt t="61671" x="7770813" y="3182938"/>
          <p14:tracePt t="61685" x="7770813" y="3190875"/>
          <p14:tracePt t="61702" x="7770813" y="3208338"/>
          <p14:tracePt t="61719" x="7770813" y="3225800"/>
          <p14:tracePt t="61735" x="7762875" y="3233738"/>
          <p14:tracePt t="61752" x="7753350" y="3233738"/>
          <p14:tracePt t="61864" x="7745413" y="3233738"/>
          <p14:tracePt t="61880" x="7745413" y="3241675"/>
          <p14:tracePt t="61887" x="7745413" y="3249613"/>
          <p14:tracePt t="61902" x="7745413" y="3259138"/>
          <p14:tracePt t="61919" x="7745413" y="3275013"/>
          <p14:tracePt t="61935" x="7745413" y="3284538"/>
          <p14:tracePt t="61952" x="7745413" y="3292475"/>
          <p14:tracePt t="62007" x="7745413" y="3300413"/>
          <p14:tracePt t="62017" x="7745413" y="3308350"/>
          <p14:tracePt t="62025" x="7745413" y="3317875"/>
          <p14:tracePt t="62038" x="7745413" y="3325813"/>
          <p14:tracePt t="62040" x="7745413" y="3333750"/>
          <p14:tracePt t="62052" x="7745413" y="3351213"/>
          <p14:tracePt t="62069" x="7745413" y="3359150"/>
          <p14:tracePt t="62086" x="7745413" y="3376613"/>
          <p14:tracePt t="62087" x="7745413" y="3384550"/>
          <p14:tracePt t="62103" x="7745413" y="3392488"/>
          <p14:tracePt t="62127" x="7745413" y="3400425"/>
          <p14:tracePt t="62376" x="7745413" y="3417888"/>
          <p14:tracePt t="62392" x="7745413" y="3425825"/>
          <p14:tracePt t="62400" x="7745413" y="3435350"/>
          <p14:tracePt t="62407" x="7745413" y="3443288"/>
          <p14:tracePt t="62419" x="7745413" y="3451225"/>
          <p14:tracePt t="62436" x="7745413" y="3468688"/>
          <p14:tracePt t="62453" x="7745413" y="3492500"/>
          <p14:tracePt t="62469" x="7745413" y="3509963"/>
          <p14:tracePt t="62486" x="7745413" y="3517900"/>
          <p14:tracePt t="62489" x="7745413" y="3527425"/>
          <p14:tracePt t="62503" x="7745413" y="3535363"/>
          <p14:tracePt t="62559" x="7745413" y="3551238"/>
          <p14:tracePt t="62568" x="7745413" y="3560763"/>
          <p14:tracePt t="62584" x="7745413" y="3568700"/>
          <p14:tracePt t="62631" x="7745413" y="3576638"/>
          <p14:tracePt t="62647" x="7745413" y="3586163"/>
          <p14:tracePt t="62663" x="7745413" y="3594100"/>
          <p14:tracePt t="62679" x="7745413" y="3602038"/>
          <p14:tracePt t="62687" x="7753350" y="3609975"/>
          <p14:tracePt t="62703" x="7753350" y="3627438"/>
          <p14:tracePt t="62751" x="7762875" y="3627438"/>
          <p14:tracePt t="62800" x="7770813" y="3635375"/>
          <p14:tracePt t="62815" x="7778750" y="3635375"/>
          <p14:tracePt t="62887" x="7778750" y="3643313"/>
          <p14:tracePt t="62903" x="7778750" y="3652838"/>
          <p14:tracePt t="62911" x="7778750" y="3660775"/>
          <p14:tracePt t="62927" x="7796213" y="3668713"/>
          <p14:tracePt t="62943" x="7786688" y="3678238"/>
          <p14:tracePt t="62953" x="7786688" y="3694113"/>
          <p14:tracePt t="62969" x="7778750" y="3711575"/>
          <p14:tracePt t="62986" x="7770813" y="3727450"/>
          <p14:tracePt t="63003" x="7762875" y="3760788"/>
          <p14:tracePt t="63019" x="7753350" y="3786188"/>
          <p14:tracePt t="63036" x="7729538" y="3819525"/>
          <p14:tracePt t="63053" x="7712075" y="3852863"/>
          <p14:tracePt t="63069" x="7704138" y="3878263"/>
          <p14:tracePt t="63072" x="7704138" y="3903663"/>
          <p14:tracePt t="63086" x="7694613" y="3921125"/>
          <p14:tracePt t="63088" x="7694613" y="3929063"/>
          <p14:tracePt t="63103" x="7670800" y="3962400"/>
          <p14:tracePt t="63119" x="7661275" y="4003675"/>
          <p14:tracePt t="63136" x="7653338" y="4046538"/>
          <p14:tracePt t="63153" x="7653338" y="4095750"/>
          <p14:tracePt t="63169" x="7653338" y="4138613"/>
          <p14:tracePt t="63186" x="7661275" y="4171950"/>
          <p14:tracePt t="63203" x="7661275" y="4179888"/>
          <p14:tracePt t="63219" x="7670800" y="4205288"/>
          <p14:tracePt t="63236" x="7670800" y="4246563"/>
          <p14:tracePt t="63253" x="7670800" y="4322763"/>
          <p14:tracePt t="63269" x="7670800" y="4406900"/>
          <p14:tracePt t="63272" x="7670800" y="4440238"/>
          <p14:tracePt t="63286" x="7653338" y="4481513"/>
          <p14:tracePt t="63288" x="7653338" y="4514850"/>
          <p14:tracePt t="63303" x="7620000" y="4606925"/>
          <p14:tracePt t="63319" x="7594600" y="4649788"/>
          <p14:tracePt t="63336" x="7578725" y="4665663"/>
          <p14:tracePt t="63353" x="7569200" y="4683125"/>
          <p14:tracePt t="63417" x="7569200" y="4673600"/>
          <p14:tracePt t="63424" x="7569200" y="4665663"/>
          <p14:tracePt t="63438" x="7569200" y="4649788"/>
          <p14:tracePt t="63441" x="7569200" y="4606925"/>
          <p14:tracePt t="63452" x="7586663" y="4540250"/>
          <p14:tracePt t="63469" x="7602538" y="4314825"/>
          <p14:tracePt t="63486" x="7602538" y="3962400"/>
          <p14:tracePt t="63488" x="7602538" y="3760788"/>
          <p14:tracePt t="63503" x="7586663" y="3317875"/>
          <p14:tracePt t="63519" x="7553325" y="2865438"/>
          <p14:tracePt t="63536" x="7461250" y="2479675"/>
          <p14:tracePt t="63552" x="7377113" y="2219325"/>
          <p14:tracePt t="63569" x="7277100" y="2027238"/>
          <p14:tracePt t="63585" x="7142163" y="1868488"/>
          <p14:tracePt t="63602" x="7024688" y="1758950"/>
          <p14:tracePt t="63619" x="6916738" y="1692275"/>
          <p14:tracePt t="63635" x="6799263" y="1616075"/>
          <p14:tracePt t="63652" x="6724650" y="1582738"/>
          <p14:tracePt t="63669" x="6707188" y="1557338"/>
          <p14:tracePt t="63686" x="6665913" y="1549400"/>
          <p14:tracePt t="63687" x="6640513" y="1541463"/>
          <p14:tracePt t="63702" x="6597650" y="1524000"/>
          <p14:tracePt t="63719" x="6564313" y="1516063"/>
          <p14:tracePt t="63736" x="6548438" y="1500188"/>
          <p14:tracePt t="63752" x="6548438" y="1482725"/>
          <p14:tracePt t="63768" x="6515100" y="1449388"/>
          <p14:tracePt t="63785" x="6497638" y="1423988"/>
          <p14:tracePt t="63802" x="6497638" y="1416050"/>
          <p14:tracePt t="63846" x="6497638" y="1408113"/>
          <p14:tracePt t="63855" x="6489700" y="1408113"/>
          <p14:tracePt t="63862" x="6489700" y="1398588"/>
          <p14:tracePt t="63871" x="6472238" y="1398588"/>
          <p14:tracePt t="63885" x="6464300" y="1398588"/>
          <p14:tracePt t="63887" x="6456363" y="1398588"/>
          <p14:tracePt t="63903" x="6438900" y="1398588"/>
          <p14:tracePt t="63919" x="6405563" y="1408113"/>
          <p14:tracePt t="63935" x="6346825" y="1474788"/>
          <p14:tracePt t="63952" x="6221413" y="1574800"/>
          <p14:tracePt t="63968" x="6113463" y="1733550"/>
          <p14:tracePt t="63985" x="5995988" y="1935163"/>
          <p14:tracePt t="64002" x="5878513" y="2178050"/>
          <p14:tracePt t="64018" x="5753100" y="2462213"/>
          <p14:tracePt t="64035" x="5584825" y="2806700"/>
          <p14:tracePt t="64052" x="5459413" y="3216275"/>
          <p14:tracePt t="64068" x="5341938" y="3652838"/>
          <p14:tracePt t="64085" x="5208588" y="4138613"/>
          <p14:tracePt t="64086" x="5149850" y="4364038"/>
          <p14:tracePt t="64102" x="5099050" y="4532313"/>
          <p14:tracePt t="64104" x="5083175" y="4640263"/>
          <p14:tracePt t="64119" x="5083175" y="4699000"/>
          <p14:tracePt t="64135" x="5083175" y="4708525"/>
          <p14:tracePt t="64152" x="5099050" y="4708525"/>
          <p14:tracePt t="64168" x="5132388" y="4708525"/>
          <p14:tracePt t="64185" x="5149850" y="4708525"/>
          <p14:tracePt t="64202" x="5167313" y="4708525"/>
          <p14:tracePt t="64218" x="5200650" y="4673600"/>
          <p14:tracePt t="64235" x="5233988" y="4616450"/>
          <p14:tracePt t="64252" x="5300663" y="4524375"/>
          <p14:tracePt t="64268" x="5392738" y="4373563"/>
          <p14:tracePt t="64285" x="5492750" y="4197350"/>
          <p14:tracePt t="64287" x="5551488" y="4113213"/>
          <p14:tracePt t="64302" x="5602288" y="4013200"/>
          <p14:tracePt t="64304" x="5651500" y="3937000"/>
          <p14:tracePt t="64319" x="5676900" y="3794125"/>
          <p14:tracePt t="64335" x="5627688" y="3635375"/>
          <p14:tracePt t="64352" x="5500688" y="3476625"/>
          <p14:tracePt t="64368" x="5375275" y="3333750"/>
          <p14:tracePt t="64385" x="5241925" y="3267075"/>
          <p14:tracePt t="64402" x="5149850" y="3225800"/>
          <p14:tracePt t="64419" x="5049838" y="3200400"/>
          <p14:tracePt t="64435" x="4840288" y="3200400"/>
          <p14:tracePt t="64452" x="4622800" y="3200400"/>
          <p14:tracePt t="64468" x="4413250" y="3208338"/>
          <p14:tracePt t="64485" x="4203700" y="3259138"/>
          <p14:tracePt t="64502" x="4070350" y="3317875"/>
          <p14:tracePt t="64504" x="4019550" y="3325813"/>
          <p14:tracePt t="64519" x="3919538" y="3392488"/>
          <p14:tracePt t="64535" x="3810000" y="3468688"/>
          <p14:tracePt t="64552" x="3692525" y="3551238"/>
          <p14:tracePt t="64568" x="3600450" y="3619500"/>
          <p14:tracePt t="64585" x="3508375" y="3668713"/>
          <p14:tracePt t="64602" x="3457575" y="3711575"/>
          <p14:tracePt t="64618" x="3457575" y="3719513"/>
          <p14:tracePt t="64647" x="3457575" y="3702050"/>
          <p14:tracePt t="64655" x="3457575" y="3694113"/>
          <p14:tracePt t="64671" x="3441700" y="3694113"/>
          <p14:tracePt t="64685" x="3433763" y="3694113"/>
          <p14:tracePt t="64686" x="3416300" y="3686175"/>
          <p14:tracePt t="64702" x="3408363" y="3678238"/>
          <p14:tracePt t="64704" x="3400425" y="3678238"/>
          <p14:tracePt t="64719" x="3375025" y="3660775"/>
          <p14:tracePt t="64735" x="3324225" y="3643313"/>
          <p14:tracePt t="64752" x="3240088" y="3643313"/>
          <p14:tracePt t="64768" x="3157538" y="3643313"/>
          <p14:tracePt t="64785" x="3055938" y="3652838"/>
          <p14:tracePt t="64803" x="2955925" y="3660775"/>
          <p14:tracePt t="64818" x="2830513" y="3678238"/>
          <p14:tracePt t="64835" x="2730500" y="3694113"/>
          <p14:tracePt t="64852" x="2646363" y="3719513"/>
          <p14:tracePt t="64868" x="2579688" y="3752850"/>
          <p14:tracePt t="64885" x="2554288" y="3760788"/>
          <p14:tracePt t="64887" x="2536825" y="3786188"/>
          <p14:tracePt t="64902" x="2520950" y="3786188"/>
          <p14:tracePt t="64903" x="2495550" y="3794125"/>
          <p14:tracePt t="64919" x="2436813" y="3836988"/>
          <p14:tracePt t="64935" x="2360613" y="3870325"/>
          <p14:tracePt t="64952" x="2303463" y="3903663"/>
          <p14:tracePt t="64968" x="2235200" y="3944938"/>
          <p14:tracePt t="64985" x="2193925" y="3962400"/>
          <p14:tracePt t="65002" x="2152650" y="3987800"/>
          <p14:tracePt t="65018" x="2076450" y="4037013"/>
          <p14:tracePt t="65035" x="2009775" y="4087813"/>
          <p14:tracePt t="65052" x="1951038" y="4121150"/>
          <p14:tracePt t="65068" x="1909763" y="4146550"/>
          <p14:tracePt t="65085" x="1884363" y="4179888"/>
          <p14:tracePt t="65086" x="1866900" y="4179888"/>
          <p14:tracePt t="65102" x="1858963" y="4187825"/>
          <p14:tracePt t="65104" x="1833563" y="4205288"/>
          <p14:tracePt t="65119" x="1774825" y="4230688"/>
          <p14:tracePt t="65135" x="1716088" y="4256088"/>
          <p14:tracePt t="65152" x="1657350" y="4264025"/>
          <p14:tracePt t="65168" x="1582738" y="4289425"/>
          <p14:tracePt t="65185" x="1490663" y="4330700"/>
          <p14:tracePt t="65202" x="1414463" y="4364038"/>
          <p14:tracePt t="65218" x="1398588" y="4373563"/>
          <p14:tracePt t="65235" x="1381125" y="4373563"/>
          <p14:tracePt t="65251" x="1373188" y="4389438"/>
          <p14:tracePt t="65268" x="1339850" y="4406900"/>
          <p14:tracePt t="65285" x="1322388" y="4422775"/>
          <p14:tracePt t="65287" x="1314450" y="4422775"/>
          <p14:tracePt t="65303" x="1306513" y="4422775"/>
          <p14:tracePt t="65318" x="1289050" y="4430713"/>
          <p14:tracePt t="65335" x="1273175" y="4456113"/>
          <p14:tracePt t="65352" x="1273175" y="4465638"/>
          <p14:tracePt t="65368" x="1273175" y="4473575"/>
          <p14:tracePt t="65385" x="1273175" y="4481513"/>
          <p14:tracePt t="65407" x="1273175" y="4489450"/>
          <p14:tracePt t="65423" x="1273175" y="4498975"/>
          <p14:tracePt t="65455" x="1281113" y="4514850"/>
          <p14:tracePt t="65462" x="1306513" y="4514850"/>
          <p14:tracePt t="65471" x="1322388" y="4514850"/>
          <p14:tracePt t="65485" x="1347788" y="4514850"/>
          <p14:tracePt t="65487" x="1357313" y="4514850"/>
          <p14:tracePt t="65502" x="1373188" y="4514850"/>
          <p14:tracePt t="65504" x="1390650" y="4506913"/>
          <p14:tracePt t="65518" x="1414463" y="4498975"/>
          <p14:tracePt t="65535" x="1423988" y="4489450"/>
          <p14:tracePt t="65552" x="1431925" y="4489450"/>
          <p14:tracePt t="65568" x="1449388" y="4481513"/>
          <p14:tracePt t="65585" x="1457325" y="4473575"/>
          <p14:tracePt t="65602" x="1457325" y="4465638"/>
          <p14:tracePt t="65618" x="1465263" y="4456113"/>
          <p14:tracePt t="65635" x="1482725" y="4456113"/>
          <p14:tracePt t="65651" x="1490663" y="4440238"/>
          <p14:tracePt t="65668" x="1498600" y="4430713"/>
          <p14:tracePt t="65703" x="1498600" y="4422775"/>
          <p14:tracePt t="65727" x="1498600" y="4414838"/>
          <p14:tracePt t="65743" x="1498600" y="4406900"/>
          <p14:tracePt t="65751" x="1498600" y="4397375"/>
          <p14:tracePt t="65758" x="1490663" y="4397375"/>
          <p14:tracePt t="65775" x="1482725" y="4397375"/>
          <p14:tracePt t="65976" x="1482725" y="4389438"/>
          <p14:tracePt t="65992" x="1482725" y="4373563"/>
          <p14:tracePt t="66064" x="1482725" y="4381500"/>
          <p14:tracePt t="66080" x="1482725" y="4389438"/>
          <p14:tracePt t="66089" x="1490663" y="4389438"/>
          <p14:tracePt t="66168" x="1490663" y="4373563"/>
          <p14:tracePt t="66176" x="1498600" y="4364038"/>
          <p14:tracePt t="66187" x="1498600" y="4356100"/>
          <p14:tracePt t="66335" x="1498600" y="4348163"/>
          <p14:tracePt t="66889" x="1516063" y="4348163"/>
          <p14:tracePt t="66896" x="1531938" y="4348163"/>
          <p14:tracePt t="66904" x="1541463" y="4348163"/>
          <p14:tracePt t="66922" x="1574800" y="4348163"/>
          <p14:tracePt t="66937" x="1590675" y="4348163"/>
          <p14:tracePt t="66952" x="1598613" y="4348163"/>
          <p14:tracePt t="66968" x="1608138" y="4348163"/>
          <p14:tracePt t="67000" x="1616075" y="4348163"/>
          <p14:tracePt t="67007" x="1624013" y="4348163"/>
          <p14:tracePt t="67023" x="1649413" y="4348163"/>
          <p14:tracePt t="67039" x="1666875" y="4348163"/>
          <p14:tracePt t="67052" x="1682750" y="4348163"/>
          <p14:tracePt t="67069" x="1725613" y="4356100"/>
          <p14:tracePt t="67085" x="1766888" y="4373563"/>
          <p14:tracePt t="67087" x="1792288" y="4381500"/>
          <p14:tracePt t="67103" x="1808163" y="4381500"/>
          <p14:tracePt t="67105" x="1833563" y="4397375"/>
          <p14:tracePt t="67119" x="1876425" y="4406900"/>
          <p14:tracePt t="67136" x="1884363" y="4406900"/>
          <p14:tracePt t="67183" x="1900238" y="4406900"/>
          <p14:tracePt t="67191" x="1917700" y="4414838"/>
          <p14:tracePt t="67202" x="1925638" y="4414838"/>
          <p14:tracePt t="67219" x="1958975" y="4422775"/>
          <p14:tracePt t="67235" x="1976438" y="4430713"/>
          <p14:tracePt t="67252" x="1992313" y="4430713"/>
          <p14:tracePt t="67268" x="2001838" y="4430713"/>
          <p14:tracePt t="67496" x="2017713" y="4430713"/>
          <p14:tracePt t="67592" x="2025650" y="4430713"/>
          <p14:tracePt t="67608" x="2035175" y="4430713"/>
          <p14:tracePt t="68073" x="2035175" y="4422775"/>
          <p14:tracePt t="68393" x="2035175" y="4414838"/>
          <p14:tracePt t="69096" x="2043113" y="4414838"/>
          <p14:tracePt t="69105" x="2051050" y="4414838"/>
          <p14:tracePt t="69120" x="2109788" y="4389438"/>
          <p14:tracePt t="69137" x="2193925" y="4381500"/>
          <p14:tracePt t="69152" x="2252663" y="4364038"/>
          <p14:tracePt t="69168" x="2286000" y="4356100"/>
          <p14:tracePt t="69185" x="2303463" y="4356100"/>
          <p14:tracePt t="69202" x="2327275" y="4348163"/>
          <p14:tracePt t="69218" x="2336800" y="4338638"/>
          <p14:tracePt t="69235" x="2344738" y="4338638"/>
          <p14:tracePt t="69320" x="2344738" y="4330700"/>
          <p14:tracePt t="69416" x="2344738" y="4314825"/>
          <p14:tracePt t="69434" x="2344738" y="4305300"/>
          <p14:tracePt t="70552" x="2336800" y="4305300"/>
          <p14:tracePt t="70569" x="2336800" y="4297363"/>
          <p14:tracePt t="72152" x="2336800" y="4289425"/>
          <p14:tracePt t="72160" x="2344738" y="4271963"/>
          <p14:tracePt t="72170" x="2386013" y="4197350"/>
          <p14:tracePt t="72184" x="2603500" y="3929063"/>
          <p14:tracePt t="72201" x="3173413" y="3376613"/>
          <p14:tracePt t="72217" x="3817938" y="2655888"/>
          <p14:tracePt t="72234" x="4395788" y="1825625"/>
          <p14:tracePt t="72251" x="4773613" y="1014413"/>
          <p14:tracePt t="72268" x="4957763" y="368300"/>
          <p14:tracePt t="73249" x="4781550" y="25400"/>
          <p14:tracePt t="73256" x="4730750" y="142875"/>
          <p14:tracePt t="73270" x="4681538" y="242888"/>
          <p14:tracePt t="73272" x="4630738" y="368300"/>
          <p14:tracePt t="73287" x="4579938" y="460375"/>
          <p14:tracePt t="73290" x="4513263" y="561975"/>
          <p14:tracePt t="73301" x="4446588" y="661988"/>
          <p14:tracePt t="73322" x="4311650" y="879475"/>
          <p14:tracePt t="73335" x="4262438" y="955675"/>
          <p14:tracePt t="73351" x="4211638" y="1030288"/>
          <p14:tracePt t="73368" x="4162425" y="1106488"/>
          <p14:tracePt t="73384" x="4060825" y="1198563"/>
          <p14:tracePt t="73401" x="3943350" y="1306513"/>
          <p14:tracePt t="73417" x="3802063" y="1431925"/>
          <p14:tracePt t="73434" x="3643313" y="1592263"/>
          <p14:tracePt t="73451" x="3449638" y="1784350"/>
          <p14:tracePt t="73467" x="3282950" y="1943100"/>
          <p14:tracePt t="73484" x="3122613" y="2111375"/>
          <p14:tracePt t="73501" x="3006725" y="2219325"/>
          <p14:tracePt t="73518" x="2938463" y="2295525"/>
          <p14:tracePt t="73519" x="2930525" y="2328863"/>
          <p14:tracePt t="73535" x="2889250" y="2403475"/>
          <p14:tracePt t="73551" x="2855913" y="2479675"/>
          <p14:tracePt t="73568" x="2830513" y="2554288"/>
          <p14:tracePt t="73584" x="2813050" y="2597150"/>
          <p14:tracePt t="73601" x="2813050" y="2655888"/>
          <p14:tracePt t="73617" x="2830513" y="2730500"/>
          <p14:tracePt t="73634" x="2871788" y="2814638"/>
          <p14:tracePt t="73651" x="2938463" y="2906713"/>
          <p14:tracePt t="73667" x="3014663" y="3041650"/>
          <p14:tracePt t="73684" x="3073400" y="3190875"/>
          <p14:tracePt t="73701" x="3148013" y="3325813"/>
          <p14:tracePt t="73718" x="3224213" y="3459163"/>
          <p14:tracePt t="73720" x="3249613" y="3517900"/>
          <p14:tracePt t="73735" x="3298825" y="3609975"/>
          <p14:tracePt t="73751" x="3349625" y="3668713"/>
          <p14:tracePt t="73768" x="3382963" y="3702050"/>
          <p14:tracePt t="73784" x="3390900" y="3727450"/>
          <p14:tracePt t="73801" x="3390900" y="3752850"/>
          <p14:tracePt t="73817" x="3390900" y="3786188"/>
          <p14:tracePt t="73834" x="3390900" y="3811588"/>
          <p14:tracePt t="73850" x="3390900" y="3829050"/>
          <p14:tracePt t="74384" x="3390900" y="3819525"/>
          <p14:tracePt t="74392" x="3390900" y="3811588"/>
          <p14:tracePt t="74403" x="3382963" y="3803650"/>
          <p14:tracePt t="74419" x="3375025" y="3752850"/>
          <p14:tracePt t="74434" x="3324225" y="3727450"/>
          <p14:tracePt t="74451" x="3290888" y="3719513"/>
          <p14:tracePt t="74468" x="3282950" y="3711575"/>
          <p14:tracePt t="74484" x="3282950" y="3686175"/>
          <p14:tracePt t="74501" x="3282950" y="3668713"/>
          <p14:tracePt t="74518" x="3282950" y="3660775"/>
          <p14:tracePt t="74535" x="3265488" y="3627438"/>
          <p14:tracePt t="74551" x="3249613" y="3594100"/>
          <p14:tracePt t="74568" x="3249613" y="3576638"/>
          <p14:tracePt t="74584" x="3249613" y="3560763"/>
          <p14:tracePt t="74601" x="3249613" y="3551238"/>
          <p14:tracePt t="74618" x="3249613" y="3543300"/>
          <p14:tracePt t="74634" x="3249613" y="3527425"/>
          <p14:tracePt t="75079" x="3249613" y="3535363"/>
          <p14:tracePt t="75086" x="3232150" y="3535363"/>
          <p14:tracePt t="75094" x="3232150" y="3543300"/>
          <p14:tracePt t="75103" x="3224213" y="3551238"/>
          <p14:tracePt t="75119" x="3224213" y="3560763"/>
          <p14:tracePt t="75134" x="3214688" y="3568700"/>
          <p14:tracePt t="75151" x="3206750" y="3568700"/>
          <p14:tracePt t="75167" x="3190875" y="3586163"/>
          <p14:tracePt t="75184" x="3181350" y="3602038"/>
          <p14:tracePt t="75200" x="3165475" y="3609975"/>
          <p14:tracePt t="75217" x="3157538" y="3609975"/>
          <p14:tracePt t="75234" x="3148013" y="3619500"/>
          <p14:tracePt t="75251" x="3140075" y="3627438"/>
          <p14:tracePt t="75267" x="3132138" y="3627438"/>
          <p14:tracePt t="75284" x="3122613" y="3627438"/>
          <p14:tracePt t="75300" x="3098800" y="3627438"/>
          <p14:tracePt t="75319" x="3098800" y="3635375"/>
          <p14:tracePt t="77520" x="3089275" y="3635375"/>
          <p14:tracePt t="77528" x="3081338" y="3635375"/>
          <p14:tracePt t="77544" x="3073400" y="3635375"/>
          <p14:tracePt t="77865" x="3098800" y="3609975"/>
          <p14:tracePt t="77872" x="3132138" y="3602038"/>
          <p14:tracePt t="77886" x="3173413" y="3576638"/>
          <p14:tracePt t="77890" x="3206750" y="3551238"/>
          <p14:tracePt t="77903" x="3282950" y="3492500"/>
          <p14:tracePt t="77905" x="3382963" y="3409950"/>
          <p14:tracePt t="77917" x="3508375" y="3300413"/>
          <p14:tracePt t="77919" x="3633788" y="3175000"/>
          <p14:tracePt t="77934" x="3802063" y="3024188"/>
          <p14:tracePt t="77936" x="3994150" y="2873375"/>
          <p14:tracePt t="77951" x="4462463" y="2428875"/>
          <p14:tracePt t="77967" x="4856163" y="1868488"/>
          <p14:tracePt t="77984" x="5124450" y="1423988"/>
          <p14:tracePt t="78000" x="5267325" y="1055688"/>
          <p14:tracePt t="78017" x="5359400" y="754063"/>
          <p14:tracePt t="78034" x="5392738" y="503238"/>
          <p14:tracePt t="78051" x="5459413" y="242888"/>
          <p14:tracePt t="78067" x="5476875" y="0"/>
          <p14:tracePt t="79243" x="4806950" y="184150"/>
          <p14:tracePt t="79243" x="4764088" y="319088"/>
          <p14:tracePt t="79243" x="4697413" y="603250"/>
          <p14:tracePt t="79243" x="4630738" y="879475"/>
          <p14:tracePt t="79243" x="4579938" y="1114425"/>
          <p14:tracePt t="79243" x="4546600" y="1273175"/>
          <p14:tracePt t="79243" x="4521200" y="1365250"/>
          <p14:tracePt t="79243" x="4497388" y="1390650"/>
          <p14:tracePt t="79243" x="4479925" y="1416050"/>
          <p14:tracePt t="79243" x="4462463" y="1431925"/>
          <p14:tracePt t="79243" x="4429125" y="1457325"/>
          <p14:tracePt t="79243" x="4413250" y="1465263"/>
          <p14:tracePt t="79243" x="4413250" y="1474788"/>
          <p14:tracePt t="79243" x="4413250" y="1482725"/>
          <p14:tracePt t="79243" x="4413250" y="1500188"/>
          <p14:tracePt t="79243" x="4405313" y="1508125"/>
          <p14:tracePt t="79243" x="4395788" y="1516063"/>
          <p14:tracePt t="79243" x="4370388" y="1524000"/>
          <p14:tracePt t="79243" x="4354513" y="1524000"/>
          <p14:tracePt t="79243" x="4346575" y="1533525"/>
          <p14:tracePt t="79243" x="4329113" y="1533525"/>
          <p14:tracePt t="79243" x="4321175" y="1549400"/>
          <p14:tracePt t="79243" x="4321175" y="1566863"/>
          <p14:tracePt t="79243" x="4321175" y="1574800"/>
          <p14:tracePt t="79243" x="4311650" y="1574800"/>
          <p14:tracePt t="79243" x="4303713" y="1574800"/>
          <p14:tracePt t="79243" x="4295775" y="1592263"/>
          <p14:tracePt t="79243" x="4270375" y="1616075"/>
          <p14:tracePt t="79243" x="4195763" y="1725613"/>
          <p14:tracePt t="79243" x="4111625" y="1868488"/>
          <p14:tracePt t="79243" x="3994150" y="2044700"/>
          <p14:tracePt t="79243" x="3919538" y="2178050"/>
          <p14:tracePt t="79243" x="3860800" y="2311400"/>
          <p14:tracePt t="79243" x="3792538" y="2420938"/>
          <p14:tracePt t="79243" x="3743325" y="2487613"/>
          <p14:tracePt t="79243" x="3692525" y="2546350"/>
          <p14:tracePt t="79243" x="3667125" y="2589213"/>
          <p14:tracePt t="79243" x="3659188" y="2613025"/>
          <p14:tracePt t="79243" x="3659188" y="2638425"/>
          <p14:tracePt t="79243" x="3651250" y="2655888"/>
          <p14:tracePt t="79243" x="3651250" y="2697163"/>
          <p14:tracePt t="79243" x="3651250" y="2714625"/>
          <p14:tracePt t="79243" x="3633788" y="2806700"/>
          <p14:tracePt t="79243" x="3625850" y="2890838"/>
          <p14:tracePt t="79243" x="3600450" y="2932113"/>
          <p14:tracePt t="79243" x="3592513" y="2965450"/>
          <p14:tracePt t="79243" x="3592513" y="2990850"/>
          <p14:tracePt t="79243" x="3575050" y="2990850"/>
          <p14:tracePt t="79243" x="3567113" y="2990850"/>
          <p14:tracePt t="79243" x="3549650" y="2998788"/>
          <p14:tracePt t="79243" x="3541713" y="3006725"/>
          <p14:tracePt t="79243" x="3516313" y="3016250"/>
          <p14:tracePt t="79243" x="3482975" y="3032125"/>
          <p14:tracePt t="79243" x="3475038" y="3041650"/>
          <p14:tracePt t="79243" x="3457575" y="3049588"/>
          <p14:tracePt t="79243" x="3457575" y="3057525"/>
          <p14:tracePt t="79243" x="3449638" y="3057525"/>
          <p14:tracePt t="79243" x="3441700" y="3057525"/>
          <p14:tracePt t="79243" x="3408363" y="3074988"/>
          <p14:tracePt t="79243" x="3132138" y="3284538"/>
          <p14:tracePt t="79243" x="2436813" y="3954463"/>
          <p14:tracePt t="79243" x="1917700" y="4540250"/>
          <p14:tracePt t="79243" x="1876425" y="4816475"/>
          <p14:tracePt t="79243" x="1943100" y="4959350"/>
          <p14:tracePt t="79243" x="2051050" y="5126038"/>
          <p14:tracePt t="79243" x="1423988" y="4951413"/>
          <p14:tracePt t="79243" x="1490663" y="4808538"/>
          <p14:tracePt t="79243" x="1616075" y="4456113"/>
          <p14:tracePt t="79243" x="1725613" y="4113213"/>
          <p14:tracePt t="79243" x="1817688" y="3852863"/>
          <p14:tracePt t="79243" x="1884363" y="3760788"/>
          <p14:tracePt t="79243" x="1900238" y="3727450"/>
          <p14:tracePt t="79243" x="1917700" y="3727450"/>
          <p14:tracePt t="79243" x="1909763" y="3727450"/>
          <p14:tracePt t="79243" x="1900238" y="3719513"/>
          <p14:tracePt t="79243" x="1884363" y="3719513"/>
          <p14:tracePt t="79243" x="1196975" y="3903663"/>
          <p14:tracePt t="79243" x="1055688" y="3995738"/>
          <p14:tracePt t="79243" x="904875" y="4105275"/>
          <p14:tracePt t="79243" x="803275" y="4205288"/>
          <p14:tracePt t="79243" x="595313" y="4397375"/>
          <p14:tracePt t="79243" x="468313" y="4540250"/>
          <p14:tracePt t="79243" x="419100" y="4616450"/>
          <p14:tracePt t="79243" x="401638" y="4657725"/>
          <p14:tracePt t="79243" x="385763" y="4665663"/>
          <p14:tracePt t="79243" x="376238" y="4691063"/>
          <p14:tracePt t="79243" x="352425" y="4724400"/>
          <p14:tracePt t="79243" x="327025" y="4749800"/>
          <p14:tracePt t="79243" x="317500" y="4791075"/>
          <p14:tracePt t="79243" x="301625" y="4833938"/>
          <p14:tracePt t="79243" x="317500" y="4875213"/>
          <p14:tracePt t="79243" x="352425" y="4908550"/>
          <p14:tracePt t="79243" x="368300" y="4933950"/>
          <p14:tracePt t="79243" x="385763" y="4959350"/>
          <p14:tracePt t="79243" x="385763" y="4975225"/>
          <p14:tracePt t="79243" x="393700" y="4992688"/>
          <p14:tracePt t="79243" x="393700" y="5000625"/>
          <p14:tracePt t="79243" x="376238" y="5010150"/>
          <p14:tracePt t="79243" x="368300" y="5010150"/>
          <p14:tracePt t="79243" x="360363" y="5018088"/>
          <p14:tracePt t="79243" x="360363" y="5026025"/>
          <p14:tracePt t="79243" x="352425" y="5033963"/>
          <p14:tracePt t="79243" x="342900" y="5043488"/>
          <p14:tracePt t="79243" x="309563" y="5059363"/>
          <p14:tracePt t="79243" x="301625" y="5068888"/>
          <p14:tracePt t="79243" x="293688" y="5068888"/>
          <p14:tracePt t="79243" x="284163" y="5068888"/>
          <p14:tracePt t="79243" x="284163" y="5076825"/>
          <p14:tracePt t="79243" x="284163" y="5068888"/>
          <p14:tracePt t="79243" x="309563" y="5033963"/>
          <p14:tracePt t="79243" x="360363" y="4975225"/>
          <p14:tracePt t="79243" x="427038" y="4875213"/>
          <p14:tracePt t="79243" x="628650" y="4581525"/>
          <p14:tracePt t="79243" x="703263" y="4381500"/>
          <p14:tracePt t="79243" x="787400" y="4113213"/>
          <p14:tracePt t="79243" x="912813" y="3702050"/>
          <p14:tracePt t="79243" x="1306513" y="2513013"/>
          <p14:tracePt t="79243" x="1649413" y="107156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594934" y="496889"/>
            <a:ext cx="76884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419">
                <a:solidFill>
                  <a:schemeClr val="lt2"/>
                </a:solidFill>
              </a:rPr>
              <a:t>Números negativos</a:t>
            </a:r>
            <a:endParaRPr>
              <a:solidFill>
                <a:schemeClr val="lt2"/>
              </a:solidFill>
            </a:endParaRPr>
          </a:p>
        </p:txBody>
      </p:sp>
      <p:sp>
        <p:nvSpPr>
          <p:cNvPr id="163" name="Google Shape;163;p27"/>
          <p:cNvSpPr txBox="1"/>
          <p:nvPr/>
        </p:nvSpPr>
        <p:spPr>
          <a:xfrm>
            <a:off x="1113600" y="1696225"/>
            <a:ext cx="6989700" cy="1470900"/>
          </a:xfrm>
          <a:prstGeom prst="rect">
            <a:avLst/>
          </a:prstGeom>
          <a:noFill/>
          <a:ln>
            <a:noFill/>
          </a:ln>
        </p:spPr>
        <p:txBody>
          <a:bodyPr spcFirstLastPara="1" wrap="square" lIns="91425" tIns="91425" rIns="91425" bIns="91425" anchor="t" anchorCtr="0">
            <a:noAutofit/>
          </a:bodyPr>
          <a:lstStyle/>
          <a:p>
            <a:pPr marL="0" lvl="0" indent="0" algn="just" rtl="0">
              <a:lnSpc>
                <a:spcPct val="107916"/>
              </a:lnSpc>
              <a:spcBef>
                <a:spcPts val="0"/>
              </a:spcBef>
              <a:spcAft>
                <a:spcPts val="0"/>
              </a:spcAft>
              <a:buNone/>
            </a:pPr>
            <a:r>
              <a:rPr lang="es-419" sz="2000">
                <a:latin typeface="Lato"/>
                <a:ea typeface="Lato"/>
                <a:cs typeface="Lato"/>
                <a:sym typeface="Lato"/>
              </a:rPr>
              <a:t>En el sistema binario hay 3 formas de representar números negativos:</a:t>
            </a:r>
            <a:endParaRPr sz="2000">
              <a:latin typeface="Lato"/>
              <a:ea typeface="Lato"/>
              <a:cs typeface="Lato"/>
              <a:sym typeface="Lato"/>
            </a:endParaRPr>
          </a:p>
          <a:p>
            <a:pPr marL="457200" lvl="0" indent="-355600" algn="l" rtl="0">
              <a:lnSpc>
                <a:spcPct val="107916"/>
              </a:lnSpc>
              <a:spcBef>
                <a:spcPts val="800"/>
              </a:spcBef>
              <a:spcAft>
                <a:spcPts val="0"/>
              </a:spcAft>
              <a:buSzPts val="2000"/>
              <a:buFont typeface="Lato"/>
              <a:buAutoNum type="arabicPeriod"/>
            </a:pPr>
            <a:r>
              <a:rPr lang="es-419" sz="2000" b="1">
                <a:latin typeface="Lato"/>
                <a:ea typeface="Lato"/>
                <a:cs typeface="Lato"/>
                <a:sym typeface="Lato"/>
              </a:rPr>
              <a:t>Magnitud verdadera</a:t>
            </a:r>
            <a:endParaRPr sz="2000" b="1">
              <a:latin typeface="Lato"/>
              <a:ea typeface="Lato"/>
              <a:cs typeface="Lato"/>
              <a:sym typeface="Lato"/>
            </a:endParaRPr>
          </a:p>
          <a:p>
            <a:pPr marL="457200" lvl="0" indent="-355600" algn="l" rtl="0">
              <a:lnSpc>
                <a:spcPct val="107916"/>
              </a:lnSpc>
              <a:spcBef>
                <a:spcPts val="800"/>
              </a:spcBef>
              <a:spcAft>
                <a:spcPts val="0"/>
              </a:spcAft>
              <a:buSzPts val="2000"/>
              <a:buFont typeface="Lato"/>
              <a:buAutoNum type="arabicPeriod"/>
            </a:pPr>
            <a:r>
              <a:rPr lang="es-419" sz="2000" b="1">
                <a:latin typeface="Lato"/>
                <a:ea typeface="Lato"/>
                <a:cs typeface="Lato"/>
                <a:sym typeface="Lato"/>
              </a:rPr>
              <a:t>Complemento a 2</a:t>
            </a:r>
            <a:endParaRPr sz="2000" b="1">
              <a:latin typeface="Lato"/>
              <a:ea typeface="Lato"/>
              <a:cs typeface="Lato"/>
              <a:sym typeface="Lato"/>
            </a:endParaRPr>
          </a:p>
          <a:p>
            <a:pPr marL="457200" lvl="0" indent="-355600" algn="l" rtl="0">
              <a:lnSpc>
                <a:spcPct val="107916"/>
              </a:lnSpc>
              <a:spcBef>
                <a:spcPts val="800"/>
              </a:spcBef>
              <a:spcAft>
                <a:spcPts val="0"/>
              </a:spcAft>
              <a:buSzPts val="2000"/>
              <a:buFont typeface="Lato"/>
              <a:buAutoNum type="arabicPeriod"/>
            </a:pPr>
            <a:r>
              <a:rPr lang="es-419" sz="2000" b="1">
                <a:latin typeface="Lato"/>
                <a:ea typeface="Lato"/>
                <a:cs typeface="Lato"/>
                <a:sym typeface="Lato"/>
              </a:rPr>
              <a:t>Sesgo o exceso</a:t>
            </a:r>
            <a:endParaRPr sz="2000" b="1">
              <a:latin typeface="Lato"/>
              <a:ea typeface="Lato"/>
              <a:cs typeface="Lato"/>
              <a:sym typeface="Lato"/>
            </a:endParaRPr>
          </a:p>
          <a:p>
            <a:pPr marL="0" lvl="0" indent="0" algn="l" rtl="0">
              <a:spcBef>
                <a:spcPts val="800"/>
              </a:spcBef>
              <a:spcAft>
                <a:spcPts val="0"/>
              </a:spcAft>
              <a:buNone/>
            </a:pPr>
            <a:endParaRPr sz="1300">
              <a:latin typeface="Lato"/>
              <a:ea typeface="Lato"/>
              <a:cs typeface="Lato"/>
              <a:sym typeface="Lato"/>
            </a:endParaRPr>
          </a:p>
        </p:txBody>
      </p:sp>
      <p:pic>
        <p:nvPicPr>
          <p:cNvPr id="12" name="Audio 11">
            <a:hlinkClick r:id="" action="ppaction://media"/>
            <a:extLst>
              <a:ext uri="{FF2B5EF4-FFF2-40B4-BE49-F238E27FC236}">
                <a16:creationId xmlns:a16="http://schemas.microsoft.com/office/drawing/2014/main" id="{328EBA14-9D54-491C-DD4B-D163616F5EA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791"/>
    </mc:Choice>
    <mc:Fallback>
      <p:transition spd="slow" advTm="11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64" x="5083175" y="787400"/>
          <p14:tracePt t="526" x="5083175" y="779463"/>
          <p14:tracePt t="591" x="5083175" y="769938"/>
          <p14:tracePt t="606" x="5083175" y="746125"/>
          <p14:tracePt t="614" x="5065713" y="720725"/>
          <p14:tracePt t="623" x="5057775" y="703263"/>
          <p14:tracePt t="636" x="5040313" y="661988"/>
          <p14:tracePt t="639" x="5006975" y="636588"/>
          <p14:tracePt t="653" x="4965700" y="603250"/>
          <p14:tracePt t="656" x="4906963" y="552450"/>
          <p14:tracePt t="670" x="4789488" y="469900"/>
          <p14:tracePt t="687" x="4697413" y="401638"/>
          <p14:tracePt t="703" x="4638675" y="368300"/>
          <p14:tracePt t="720" x="4613275" y="352425"/>
          <p14:tracePt t="736" x="4589463" y="342900"/>
          <p14:tracePt t="753" x="4554538" y="342900"/>
          <p14:tracePt t="769" x="4513263" y="342900"/>
          <p14:tracePt t="786" x="4471988" y="342900"/>
          <p14:tracePt t="803" x="4413250" y="342900"/>
          <p14:tracePt t="819" x="4337050" y="360363"/>
          <p14:tracePt t="836" x="4237038" y="385763"/>
          <p14:tracePt t="853" x="4119563" y="401638"/>
          <p14:tracePt t="855" x="4044950" y="411163"/>
          <p14:tracePt t="870" x="3902075" y="411163"/>
          <p14:tracePt t="886" x="3817938" y="411163"/>
          <p14:tracePt t="903" x="3717925" y="427038"/>
          <p14:tracePt t="919" x="3600450" y="427038"/>
          <p14:tracePt t="936" x="3482975" y="427038"/>
          <p14:tracePt t="953" x="3365500" y="427038"/>
          <p14:tracePt t="969" x="3249613" y="444500"/>
          <p14:tracePt t="986" x="3148013" y="452438"/>
          <p14:tracePt t="1003" x="3006725" y="452438"/>
          <p14:tracePt t="1019" x="2889250" y="477838"/>
          <p14:tracePt t="1036" x="2738438" y="527050"/>
          <p14:tracePt t="1038" x="2662238" y="552450"/>
          <p14:tracePt t="1053" x="2613025" y="569913"/>
          <p14:tracePt t="1055" x="2536825" y="585788"/>
          <p14:tracePt t="1070" x="2436813" y="611188"/>
          <p14:tracePt t="1086" x="2344738" y="636588"/>
          <p14:tracePt t="1103" x="2268538" y="661988"/>
          <p14:tracePt t="1119" x="2211388" y="695325"/>
          <p14:tracePt t="1136" x="2152650" y="728663"/>
          <p14:tracePt t="1153" x="2076450" y="795338"/>
          <p14:tracePt t="1169" x="1984375" y="846138"/>
          <p14:tracePt t="1186" x="1933575" y="896938"/>
          <p14:tracePt t="1203" x="1900238" y="912813"/>
          <p14:tracePt t="1219" x="1884363" y="920750"/>
          <p14:tracePt t="1236" x="1884363" y="946150"/>
          <p14:tracePt t="1253" x="1884363" y="963613"/>
          <p14:tracePt t="1255" x="1884363" y="971550"/>
          <p14:tracePt t="1270" x="1909763" y="996950"/>
          <p14:tracePt t="1286" x="1943100" y="1030288"/>
          <p14:tracePt t="1303" x="2001838" y="1063625"/>
          <p14:tracePt t="1319" x="2060575" y="1114425"/>
          <p14:tracePt t="1336" x="2152650" y="1181100"/>
          <p14:tracePt t="1353" x="2311400" y="1257300"/>
          <p14:tracePt t="1369" x="2503488" y="1323975"/>
          <p14:tracePt t="1386" x="2713038" y="1373188"/>
          <p14:tracePt t="1403" x="2863850" y="1398588"/>
          <p14:tracePt t="1419" x="2963863" y="1423988"/>
          <p14:tracePt t="1436" x="3040063" y="1449388"/>
          <p14:tracePt t="1453" x="3122613" y="1465263"/>
          <p14:tracePt t="1455" x="3165475" y="1474788"/>
          <p14:tracePt t="1470" x="3249613" y="1490663"/>
          <p14:tracePt t="1486" x="3408363" y="1490663"/>
          <p14:tracePt t="1503" x="3633788" y="1490663"/>
          <p14:tracePt t="1519" x="3876675" y="1490663"/>
          <p14:tracePt t="1536" x="4103688" y="1490663"/>
          <p14:tracePt t="1553" x="4287838" y="1490663"/>
          <p14:tracePt t="1569" x="4387850" y="1490663"/>
          <p14:tracePt t="1586" x="4429125" y="1490663"/>
          <p14:tracePt t="1603" x="4462463" y="1490663"/>
          <p14:tracePt t="1619" x="4479925" y="1490663"/>
          <p14:tracePt t="1636" x="4513263" y="1490663"/>
          <p14:tracePt t="1653" x="4554538" y="1490663"/>
          <p14:tracePt t="1655" x="4572000" y="1490663"/>
          <p14:tracePt t="1670" x="4622800" y="1490663"/>
          <p14:tracePt t="1686" x="4672013" y="1490663"/>
          <p14:tracePt t="1703" x="4722813" y="1490663"/>
          <p14:tracePt t="1719" x="4789488" y="1490663"/>
          <p14:tracePt t="1736" x="4889500" y="1490663"/>
          <p14:tracePt t="1753" x="5006975" y="1490663"/>
          <p14:tracePt t="1769" x="5116513" y="1490663"/>
          <p14:tracePt t="1786" x="5157788" y="1490663"/>
          <p14:tracePt t="1803" x="5167313" y="1490663"/>
          <p14:tracePt t="1839" x="5175250" y="1490663"/>
          <p14:tracePt t="1846" x="5200650" y="1500188"/>
          <p14:tracePt t="1855" x="5224463" y="1524000"/>
          <p14:tracePt t="1870" x="5249863" y="1541463"/>
          <p14:tracePt t="1886" x="5283200" y="1566863"/>
          <p14:tracePt t="1903" x="5300663" y="1574800"/>
          <p14:tracePt t="1926" x="5316538" y="1574800"/>
          <p14:tracePt t="1936" x="5341938" y="1574800"/>
          <p14:tracePt t="1953" x="5434013" y="1574800"/>
          <p14:tracePt t="1969" x="5568950" y="1592263"/>
          <p14:tracePt t="1986" x="5719763" y="1616075"/>
          <p14:tracePt t="2003" x="5886450" y="1666875"/>
          <p14:tracePt t="2019" x="6011863" y="1692275"/>
          <p14:tracePt t="2036" x="6113463" y="1717675"/>
          <p14:tracePt t="2053" x="6170613" y="1725613"/>
          <p14:tracePt t="2055" x="6180138" y="1743075"/>
          <p14:tracePt t="2070" x="6196013" y="1743075"/>
          <p14:tracePt t="2086" x="6213475" y="1743075"/>
          <p14:tracePt t="2103" x="6221413" y="1743075"/>
          <p14:tracePt t="2119" x="6229350" y="1743075"/>
          <p14:tracePt t="2136" x="6238875" y="1743075"/>
          <p14:tracePt t="2153" x="6246813" y="1743075"/>
          <p14:tracePt t="2169" x="6254750" y="1743075"/>
          <p14:tracePt t="2224" x="6262688" y="1743075"/>
          <p14:tracePt t="2256" x="6262688" y="1733550"/>
          <p14:tracePt t="2472" x="6262688" y="1725613"/>
          <p14:tracePt t="2479" x="6262688" y="1717675"/>
          <p14:tracePt t="2488" x="6280150" y="1717675"/>
          <p14:tracePt t="2505" x="6288088" y="1700213"/>
          <p14:tracePt t="2521" x="6288088" y="1692275"/>
          <p14:tracePt t="2696" x="6297613" y="1692275"/>
          <p14:tracePt t="2712" x="6305550" y="1692275"/>
          <p14:tracePt t="2727" x="6313488" y="1692275"/>
          <p14:tracePt t="3752" x="6313488" y="1674813"/>
          <p14:tracePt t="3769" x="6313488" y="1658938"/>
          <p14:tracePt t="3777" x="6321425" y="1651000"/>
          <p14:tracePt t="3788" x="6321425" y="1625600"/>
          <p14:tracePt t="3805" x="6330950" y="1600200"/>
          <p14:tracePt t="3807" x="6330950" y="1592263"/>
          <p14:tracePt t="3822" x="6330950" y="1566863"/>
          <p14:tracePt t="3823" x="6330950" y="1557338"/>
          <p14:tracePt t="3837" x="6346825" y="1541463"/>
          <p14:tracePt t="3839" x="6346825" y="1516063"/>
          <p14:tracePt t="3854" x="6356350" y="1490663"/>
          <p14:tracePt t="3856" x="6356350" y="1474788"/>
          <p14:tracePt t="3870" x="6364288" y="1431925"/>
          <p14:tracePt t="3887" x="6389688" y="1408113"/>
          <p14:tracePt t="3904" x="6397625" y="1390650"/>
          <p14:tracePt t="3920" x="6413500" y="1357313"/>
          <p14:tracePt t="3936" x="6423025" y="1339850"/>
          <p14:tracePt t="3953" x="6438900" y="1298575"/>
          <p14:tracePt t="3970" x="6438900" y="1265238"/>
          <p14:tracePt t="3986" x="6448425" y="1239838"/>
          <p14:tracePt t="3991" x="6456363" y="1214438"/>
          <p14:tracePt t="4003" x="6456363" y="1206500"/>
          <p14:tracePt t="4020" x="6448425" y="1198563"/>
          <p14:tracePt t="4037" x="6448425" y="1189038"/>
          <p14:tracePt t="4039" x="6438900" y="1189038"/>
          <p14:tracePt t="4053" x="6430963" y="1181100"/>
          <p14:tracePt t="4056" x="6405563" y="1181100"/>
          <p14:tracePt t="4070" x="6372225" y="1139825"/>
          <p14:tracePt t="4087" x="6356350" y="1130300"/>
          <p14:tracePt t="4103" x="6346825" y="1130300"/>
          <p14:tracePt t="4120" x="6338888" y="1122363"/>
          <p14:tracePt t="4136" x="6321425" y="1114425"/>
          <p14:tracePt t="5631" x="6321425" y="1122363"/>
          <p14:tracePt t="5656" x="6313488" y="1122363"/>
          <p14:tracePt t="5671" x="6305550" y="1122363"/>
          <p14:tracePt t="5680" x="6297613" y="1130300"/>
          <p14:tracePt t="5688" x="6288088" y="1147763"/>
          <p14:tracePt t="5703" x="6229350" y="1163638"/>
          <p14:tracePt t="5719" x="6137275" y="1206500"/>
          <p14:tracePt t="5736" x="5970588" y="1239838"/>
          <p14:tracePt t="5752" x="5827713" y="1265238"/>
          <p14:tracePt t="5769" x="5676900" y="1306513"/>
          <p14:tracePt t="5786" x="5594350" y="1331913"/>
          <p14:tracePt t="5803" x="5518150" y="1349375"/>
          <p14:tracePt t="5819" x="5459413" y="1357313"/>
          <p14:tracePt t="5836" x="5359400" y="1373188"/>
          <p14:tracePt t="5853" x="5175250" y="1373188"/>
          <p14:tracePt t="5869" x="4948238" y="1373188"/>
          <p14:tracePt t="5871" x="4814888" y="1373188"/>
          <p14:tracePt t="5886" x="4589463" y="1373188"/>
          <p14:tracePt t="5902" x="4429125" y="1373188"/>
          <p14:tracePt t="5919" x="4287838" y="1373188"/>
          <p14:tracePt t="5936" x="4170363" y="1373188"/>
          <p14:tracePt t="5953" x="4086225" y="1382713"/>
          <p14:tracePt t="5970" x="4002088" y="1398588"/>
          <p14:tracePt t="5986" x="3894138" y="1408113"/>
          <p14:tracePt t="6002" x="3709988" y="1423988"/>
          <p14:tracePt t="6019" x="3441700" y="1423988"/>
          <p14:tracePt t="6036" x="3173413" y="1423988"/>
          <p14:tracePt t="6052" x="2947988" y="1423988"/>
          <p14:tracePt t="6069" x="2746375" y="1423988"/>
          <p14:tracePt t="6072" x="2628900" y="1423988"/>
          <p14:tracePt t="6086" x="2411413" y="1423988"/>
          <p14:tracePt t="6102" x="2152650" y="1398588"/>
          <p14:tracePt t="6119" x="1925638" y="1349375"/>
          <p14:tracePt t="6135" x="1758950" y="1323975"/>
          <p14:tracePt t="6152" x="1633538" y="1290638"/>
          <p14:tracePt t="6169" x="1524000" y="1290638"/>
          <p14:tracePt t="6186" x="1439863" y="1290638"/>
          <p14:tracePt t="6202" x="1357313" y="1298575"/>
          <p14:tracePt t="6219" x="1230313" y="1339850"/>
          <p14:tracePt t="6236" x="1104900" y="1382713"/>
          <p14:tracePt t="6253" x="1012825" y="1423988"/>
          <p14:tracePt t="6255" x="971550" y="1449388"/>
          <p14:tracePt t="6269" x="946150" y="1457325"/>
          <p14:tracePt t="6271" x="928688" y="1465263"/>
          <p14:tracePt t="6286" x="879475" y="1508125"/>
          <p14:tracePt t="6303" x="836613" y="1524000"/>
          <p14:tracePt t="6319" x="762000" y="1549400"/>
          <p14:tracePt t="6336" x="703263" y="1574800"/>
          <p14:tracePt t="6352" x="652463" y="1600200"/>
          <p14:tracePt t="6369" x="619125" y="1641475"/>
          <p14:tracePt t="6385" x="611188" y="1700213"/>
          <p14:tracePt t="6402" x="611188" y="1776413"/>
          <p14:tracePt t="6419" x="611188" y="1858963"/>
          <p14:tracePt t="6435" x="611188" y="1960563"/>
          <p14:tracePt t="6453" x="611188" y="2078038"/>
          <p14:tracePt t="6455" x="644525" y="2152650"/>
          <p14:tracePt t="6469" x="661988" y="2228850"/>
          <p14:tracePt t="6471" x="669925" y="2303463"/>
          <p14:tracePt t="6486" x="703263" y="2446338"/>
          <p14:tracePt t="6503" x="754063" y="2638425"/>
          <p14:tracePt t="6519" x="812800" y="2847975"/>
          <p14:tracePt t="6535" x="879475" y="3024188"/>
          <p14:tracePt t="6552" x="938213" y="3175000"/>
          <p14:tracePt t="6569" x="996950" y="3284538"/>
          <p14:tracePt t="6585" x="1063625" y="3376613"/>
          <p14:tracePt t="6602" x="1163638" y="3476625"/>
          <p14:tracePt t="6619" x="1255713" y="3568700"/>
          <p14:tracePt t="6635" x="1322388" y="3619500"/>
          <p14:tracePt t="6652" x="1347788" y="3635375"/>
          <p14:tracePt t="6669" x="1373188" y="3652838"/>
          <p14:tracePt t="6671" x="1390650" y="3660775"/>
          <p14:tracePt t="6686" x="1406525" y="3678238"/>
          <p14:tracePt t="6703" x="1431925" y="3686175"/>
          <p14:tracePt t="6719" x="1449388" y="3686175"/>
          <p14:tracePt t="6735" x="1457325" y="3686175"/>
          <p14:tracePt t="6752" x="1465263" y="3686175"/>
          <p14:tracePt t="6769" x="1465263" y="3694113"/>
          <p14:tracePt t="6786" x="1465263" y="3711575"/>
          <p14:tracePt t="6802" x="1490663" y="3719513"/>
          <p14:tracePt t="6819" x="1498600" y="3719513"/>
          <p14:tracePt t="6839" x="1506538" y="3719513"/>
          <p14:tracePt t="6852" x="1516063" y="3719513"/>
          <p14:tracePt t="6869" x="1557338" y="3719513"/>
          <p14:tracePt t="6871" x="1582738" y="3711575"/>
          <p14:tracePt t="6886" x="1649413" y="3711575"/>
          <p14:tracePt t="6902" x="1690688" y="3711575"/>
          <p14:tracePt t="6919" x="1749425" y="3694113"/>
          <p14:tracePt t="6935" x="1825625" y="3702050"/>
          <p14:tracePt t="6952" x="1992313" y="3744913"/>
          <p14:tracePt t="6969" x="2227263" y="3811588"/>
          <p14:tracePt t="6985" x="2462213" y="3895725"/>
          <p14:tracePt t="7005" x="2620963" y="3970338"/>
          <p14:tracePt t="7006" x="2695575" y="4003675"/>
          <p14:tracePt t="7019" x="2730500" y="4021138"/>
          <p14:tracePt t="7036" x="2805113" y="4037013"/>
          <p14:tracePt t="7052" x="2846388" y="4037013"/>
          <p14:tracePt t="7069" x="2881313" y="4054475"/>
          <p14:tracePt t="7071" x="2889250" y="4054475"/>
          <p14:tracePt t="7085" x="2897188" y="4046538"/>
          <p14:tracePt t="7102" x="2905125" y="4029075"/>
          <p14:tracePt t="7119" x="2905125" y="4021138"/>
          <p14:tracePt t="7176" x="2905125" y="4013200"/>
          <p14:tracePt t="7185" x="2914650" y="4003675"/>
          <p14:tracePt t="7193" x="2922588" y="3979863"/>
          <p14:tracePt t="7203" x="2922588" y="3962400"/>
          <p14:tracePt t="7219" x="2922588" y="3954463"/>
          <p14:tracePt t="7239" x="2914650" y="3954463"/>
          <p14:tracePt t="7254" x="2905125" y="3954463"/>
          <p14:tracePt t="7311" x="2897188" y="3954463"/>
          <p14:tracePt t="7488" x="2897188" y="3962400"/>
          <p14:tracePt t="7496" x="2905125" y="3962400"/>
          <p14:tracePt t="7505" x="2930525" y="3970338"/>
          <p14:tracePt t="7521" x="2973388" y="3979863"/>
          <p14:tracePt t="7536" x="3030538" y="3995738"/>
          <p14:tracePt t="7553" x="3106738" y="3995738"/>
          <p14:tracePt t="7569" x="3122613" y="3995738"/>
          <p14:tracePt t="7586" x="3132138" y="4003675"/>
          <p14:tracePt t="7602" x="3140075" y="4003675"/>
          <p14:tracePt t="7912" x="3148013" y="4003675"/>
          <p14:tracePt t="7921" x="3157538" y="4003675"/>
          <p14:tracePt t="7928" x="3181350" y="3995738"/>
          <p14:tracePt t="7938" x="3214688" y="3970338"/>
          <p14:tracePt t="7952" x="3273425" y="3944938"/>
          <p14:tracePt t="7969" x="3324225" y="3921125"/>
          <p14:tracePt t="7985" x="3341688" y="3903663"/>
          <p14:tracePt t="8002" x="3349625" y="3895725"/>
          <p14:tracePt t="8019" x="3382963" y="3870325"/>
          <p14:tracePt t="8035" x="3424238" y="3852863"/>
          <p14:tracePt t="8052" x="3482975" y="3811588"/>
          <p14:tracePt t="8071" x="3559175" y="3770313"/>
          <p14:tracePt t="8085" x="3617913" y="3727450"/>
          <p14:tracePt t="8102" x="3676650" y="3694113"/>
          <p14:tracePt t="8119" x="3735388" y="3660775"/>
          <p14:tracePt t="8135" x="3802063" y="3609975"/>
          <p14:tracePt t="8152" x="3876675" y="3560763"/>
          <p14:tracePt t="8169" x="3968750" y="3476625"/>
          <p14:tracePt t="8185" x="4035425" y="3400425"/>
          <p14:tracePt t="8202" x="4078288" y="3351213"/>
          <p14:tracePt t="8218" x="4103688" y="3325813"/>
          <p14:tracePt t="8235" x="4111625" y="3300413"/>
          <p14:tracePt t="8252" x="4119563" y="3284538"/>
          <p14:tracePt t="8269" x="4119563" y="3249613"/>
          <p14:tracePt t="8271" x="4127500" y="3233738"/>
          <p14:tracePt t="8286" x="4162425" y="3200400"/>
          <p14:tracePt t="8302" x="4186238" y="3157538"/>
          <p14:tracePt t="8319" x="4219575" y="3098800"/>
          <p14:tracePt t="8335" x="4262438" y="3006725"/>
          <p14:tracePt t="8352" x="4303713" y="2898775"/>
          <p14:tracePt t="8369" x="4329113" y="2755900"/>
          <p14:tracePt t="8385" x="4354513" y="2630488"/>
          <p14:tracePt t="8402" x="4379913" y="2554288"/>
          <p14:tracePt t="8418" x="4387850" y="2513013"/>
          <p14:tracePt t="8435" x="4387850" y="2487613"/>
          <p14:tracePt t="8452" x="4387850" y="2471738"/>
          <p14:tracePt t="8469" x="4379913" y="2462213"/>
          <p14:tracePt t="8486" x="4362450" y="2454275"/>
          <p14:tracePt t="8502" x="4346575" y="2446338"/>
          <p14:tracePt t="8519" x="4311650" y="2420938"/>
          <p14:tracePt t="8535" x="4254500" y="2395538"/>
          <p14:tracePt t="8552" x="4195763" y="2346325"/>
          <p14:tracePt t="8569" x="4144963" y="2311400"/>
          <p14:tracePt t="8585" x="4086225" y="2278063"/>
          <p14:tracePt t="8602" x="4027488" y="2252663"/>
          <p14:tracePt t="8618" x="3935413" y="2252663"/>
          <p14:tracePt t="8635" x="3868738" y="2252663"/>
          <p14:tracePt t="8652" x="3810000" y="2252663"/>
          <p14:tracePt t="8669" x="3759200" y="2270125"/>
          <p14:tracePt t="8671" x="3751263" y="2270125"/>
          <p14:tracePt t="8685" x="3735388" y="2278063"/>
          <p14:tracePt t="8687" x="3709988" y="2287588"/>
          <p14:tracePt t="8702" x="3633788" y="2311400"/>
          <p14:tracePt t="8719" x="3567113" y="2328863"/>
          <p14:tracePt t="8735" x="3475038" y="2336800"/>
          <p14:tracePt t="8752" x="3416300" y="2336800"/>
          <p14:tracePt t="8768" x="3390900" y="2336800"/>
          <p14:tracePt t="8785" x="3382963" y="2336800"/>
          <p14:tracePt t="8802" x="3357563" y="2328863"/>
          <p14:tracePt t="8818" x="3316288" y="2328863"/>
          <p14:tracePt t="8835" x="3265488" y="2328863"/>
          <p14:tracePt t="8852" x="3165475" y="2328863"/>
          <p14:tracePt t="8869" x="3065463" y="2328863"/>
          <p14:tracePt t="8871" x="2997200" y="2328863"/>
          <p14:tracePt t="8886" x="2922588" y="2328863"/>
          <p14:tracePt t="8887" x="2855913" y="2336800"/>
          <p14:tracePt t="8902" x="2746375" y="2362200"/>
          <p14:tracePt t="8919" x="2679700" y="2387600"/>
          <p14:tracePt t="8935" x="2628900" y="2413000"/>
          <p14:tracePt t="8952" x="2587625" y="2420938"/>
          <p14:tracePt t="8968" x="2536825" y="2446338"/>
          <p14:tracePt t="8985" x="2495550" y="2462213"/>
          <p14:tracePt t="9002" x="2436813" y="2479675"/>
          <p14:tracePt t="9019" x="2360613" y="2487613"/>
          <p14:tracePt t="9035" x="2293938" y="2505075"/>
          <p14:tracePt t="9052" x="2185988" y="2497138"/>
          <p14:tracePt t="9069" x="2101850" y="2487613"/>
          <p14:tracePt t="9071" x="2068513" y="2471738"/>
          <p14:tracePt t="9086" x="1992313" y="2462213"/>
          <p14:tracePt t="9102" x="1951038" y="2462213"/>
          <p14:tracePt t="9119" x="1933575" y="2462213"/>
          <p14:tracePt t="9138" x="1900238" y="2462213"/>
          <p14:tracePt t="9152" x="1841500" y="2462213"/>
          <p14:tracePt t="9168" x="1784350" y="2462213"/>
          <p14:tracePt t="9185" x="1733550" y="2462213"/>
          <p14:tracePt t="9202" x="1674813" y="2446338"/>
          <p14:tracePt t="9218" x="1624013" y="2438400"/>
          <p14:tracePt t="9235" x="1565275" y="2428875"/>
          <p14:tracePt t="9252" x="1498600" y="2428875"/>
          <p14:tracePt t="9269" x="1439863" y="2428875"/>
          <p14:tracePt t="9271" x="1406525" y="2428875"/>
          <p14:tracePt t="9286" x="1357313" y="2413000"/>
          <p14:tracePt t="9302" x="1314450" y="2413000"/>
          <p14:tracePt t="9319" x="1289050" y="2413000"/>
          <p14:tracePt t="9335" x="1263650" y="2413000"/>
          <p14:tracePt t="9352" x="1222375" y="2413000"/>
          <p14:tracePt t="9368" x="1181100" y="2413000"/>
          <p14:tracePt t="9385" x="1122363" y="2420938"/>
          <p14:tracePt t="9402" x="1063625" y="2428875"/>
          <p14:tracePt t="9418" x="1030288" y="2454275"/>
          <p14:tracePt t="9435" x="1012825" y="2462213"/>
          <p14:tracePt t="9452" x="979488" y="2497138"/>
          <p14:tracePt t="9469" x="963613" y="2538413"/>
          <p14:tracePt t="9471" x="938213" y="2571750"/>
          <p14:tracePt t="9486" x="895350" y="2663825"/>
          <p14:tracePt t="9502" x="854075" y="2773363"/>
          <p14:tracePt t="9519" x="812800" y="2898775"/>
          <p14:tracePt t="9535" x="795338" y="3041650"/>
          <p14:tracePt t="9552" x="820738" y="3167063"/>
          <p14:tracePt t="9568" x="879475" y="3359150"/>
          <p14:tracePt t="9585" x="928688" y="3527425"/>
          <p14:tracePt t="9602" x="971550" y="3694113"/>
          <p14:tracePt t="9619" x="1046163" y="3829050"/>
          <p14:tracePt t="9635" x="1114425" y="3903663"/>
          <p14:tracePt t="9652" x="1171575" y="3970338"/>
          <p14:tracePt t="9669" x="1247775" y="4003675"/>
          <p14:tracePt t="9671" x="1322388" y="4021138"/>
          <p14:tracePt t="9685" x="1398588" y="4037013"/>
          <p14:tracePt t="9688" x="1465263" y="4037013"/>
          <p14:tracePt t="9702" x="1590675" y="4062413"/>
          <p14:tracePt t="9719" x="1733550" y="4079875"/>
          <p14:tracePt t="9735" x="1876425" y="4087813"/>
          <p14:tracePt t="9752" x="2009775" y="4087813"/>
          <p14:tracePt t="9768" x="2168525" y="4087813"/>
          <p14:tracePt t="9785" x="2352675" y="4087813"/>
          <p14:tracePt t="9802" x="2511425" y="4087813"/>
          <p14:tracePt t="9818" x="2695575" y="4087813"/>
          <p14:tracePt t="9835" x="2871788" y="4087813"/>
          <p14:tracePt t="9852" x="3040063" y="4087813"/>
          <p14:tracePt t="9869" x="3173413" y="4087813"/>
          <p14:tracePt t="9871" x="3224213" y="4087813"/>
          <p14:tracePt t="9885" x="3273425" y="4087813"/>
          <p14:tracePt t="9887" x="3341688" y="4087813"/>
          <p14:tracePt t="9902" x="3508375" y="4071938"/>
          <p14:tracePt t="9919" x="3692525" y="4054475"/>
          <p14:tracePt t="9935" x="3919538" y="4021138"/>
          <p14:tracePt t="9952" x="4195763" y="3970338"/>
          <p14:tracePt t="9968" x="4454525" y="3921125"/>
          <p14:tracePt t="9985" x="4689475" y="3852863"/>
          <p14:tracePt t="10002" x="4856163" y="3786188"/>
          <p14:tracePt t="10018" x="4973638" y="3702050"/>
          <p14:tracePt t="10035" x="5073650" y="3586163"/>
          <p14:tracePt t="10052" x="5224463" y="3435350"/>
          <p14:tracePt t="10069" x="5351463" y="3259138"/>
          <p14:tracePt t="10070" x="5443538" y="3133725"/>
          <p14:tracePt t="10085" x="5510213" y="3032125"/>
          <p14:tracePt t="10087" x="5602288" y="2906713"/>
          <p14:tracePt t="10102" x="5743575" y="2622550"/>
          <p14:tracePt t="10119" x="5845175" y="2320925"/>
          <p14:tracePt t="10135" x="5903913" y="2027238"/>
          <p14:tracePt t="10152" x="5919788" y="1708150"/>
          <p14:tracePt t="10168" x="5919788" y="1357313"/>
          <p14:tracePt t="10185" x="5919788" y="979488"/>
          <p14:tracePt t="10202" x="5986463" y="569913"/>
          <p14:tracePt t="10218" x="6103938" y="142875"/>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411975" y="1131975"/>
            <a:ext cx="3644400" cy="962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a:t>Magnitud verdadera</a:t>
            </a:r>
            <a:endParaRPr/>
          </a:p>
        </p:txBody>
      </p:sp>
      <p:sp>
        <p:nvSpPr>
          <p:cNvPr id="169" name="Google Shape;169;p28"/>
          <p:cNvSpPr txBox="1">
            <a:spLocks noGrp="1"/>
          </p:cNvSpPr>
          <p:nvPr>
            <p:ph type="body" idx="2"/>
          </p:nvPr>
        </p:nvSpPr>
        <p:spPr>
          <a:xfrm>
            <a:off x="4678075" y="705150"/>
            <a:ext cx="4274700" cy="3638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419" sz="1900"/>
              <a:t>En un sistema de 8 bits, donde el bit más significativo es el bit de signo, se representan de la siguiente manera:</a:t>
            </a:r>
            <a:endParaRPr sz="1900"/>
          </a:p>
          <a:p>
            <a:pPr marL="0" lvl="0" indent="0" algn="l" rtl="0">
              <a:spcBef>
                <a:spcPts val="1200"/>
              </a:spcBef>
              <a:spcAft>
                <a:spcPts val="0"/>
              </a:spcAft>
              <a:buNone/>
            </a:pPr>
            <a:r>
              <a:rPr lang="es-419" sz="1900">
                <a:solidFill>
                  <a:schemeClr val="dk1"/>
                </a:solidFill>
              </a:rPr>
              <a:t>0XXXXXXX</a:t>
            </a:r>
            <a:r>
              <a:rPr lang="es-419" sz="1900"/>
              <a:t>: Representa números </a:t>
            </a:r>
            <a:r>
              <a:rPr lang="es-419" sz="1900">
                <a:solidFill>
                  <a:srgbClr val="2A3990"/>
                </a:solidFill>
              </a:rPr>
              <a:t>positivos</a:t>
            </a:r>
            <a:r>
              <a:rPr lang="es-419" sz="1900"/>
              <a:t>, donde X puede ser 0 o 1.</a:t>
            </a:r>
            <a:endParaRPr sz="1900"/>
          </a:p>
          <a:p>
            <a:pPr marL="0" lvl="0" indent="0" algn="l" rtl="0">
              <a:spcBef>
                <a:spcPts val="1200"/>
              </a:spcBef>
              <a:spcAft>
                <a:spcPts val="1200"/>
              </a:spcAft>
              <a:buNone/>
            </a:pPr>
            <a:r>
              <a:rPr lang="es-419" sz="1900">
                <a:solidFill>
                  <a:schemeClr val="dk1"/>
                </a:solidFill>
              </a:rPr>
              <a:t>1XXXXXXX</a:t>
            </a:r>
            <a:r>
              <a:rPr lang="es-419" sz="1900"/>
              <a:t>: Representa números </a:t>
            </a:r>
            <a:r>
              <a:rPr lang="es-419" sz="1900">
                <a:solidFill>
                  <a:srgbClr val="2A3990"/>
                </a:solidFill>
              </a:rPr>
              <a:t>negativos</a:t>
            </a:r>
            <a:r>
              <a:rPr lang="es-419" sz="1900"/>
              <a:t>, donde X puede ser 0 o 1.</a:t>
            </a:r>
            <a:endParaRPr sz="1900"/>
          </a:p>
        </p:txBody>
      </p:sp>
      <p:sp>
        <p:nvSpPr>
          <p:cNvPr id="170" name="Google Shape;170;p28"/>
          <p:cNvSpPr txBox="1">
            <a:spLocks noGrp="1"/>
          </p:cNvSpPr>
          <p:nvPr>
            <p:ph type="subTitle" idx="1"/>
          </p:nvPr>
        </p:nvSpPr>
        <p:spPr>
          <a:xfrm>
            <a:off x="474200" y="2274475"/>
            <a:ext cx="3644400" cy="156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SzPts val="852"/>
              <a:buNone/>
            </a:pPr>
            <a:r>
              <a:rPr lang="es-419"/>
              <a:t>Los números se representan de la misma manera que los números positivos, pero se utiliza un bit adicional para indicar el signo.</a:t>
            </a:r>
            <a:endParaRPr/>
          </a:p>
        </p:txBody>
      </p:sp>
      <p:pic>
        <p:nvPicPr>
          <p:cNvPr id="12" name="Audio 11">
            <a:hlinkClick r:id="" action="ppaction://media"/>
            <a:extLst>
              <a:ext uri="{FF2B5EF4-FFF2-40B4-BE49-F238E27FC236}">
                <a16:creationId xmlns:a16="http://schemas.microsoft.com/office/drawing/2014/main" id="{5141DD39-441E-5065-2B4A-9C676D5574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6419"/>
    </mc:Choice>
    <mc:Fallback>
      <p:transition spd="slow" advTm="46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307" x="2603500" y="1038225"/>
          <p14:tracePt t="558" x="2603500" y="1030288"/>
          <p14:tracePt t="1074" x="2603500" y="1022350"/>
          <p14:tracePt t="1090" x="2603500" y="1014413"/>
          <p14:tracePt t="1578" x="2603500" y="1004888"/>
          <p14:tracePt t="2010" x="2603500" y="996950"/>
          <p14:tracePt t="2027" x="2603500" y="979488"/>
          <p14:tracePt t="2034" x="2595563" y="971550"/>
          <p14:tracePt t="2051" x="2587625" y="971550"/>
          <p14:tracePt t="2067" x="2579688" y="971550"/>
          <p14:tracePt t="2082" x="2570163" y="971550"/>
          <p14:tracePt t="2095" x="2554288" y="971550"/>
          <p14:tracePt t="2112" x="2546350" y="963613"/>
          <p14:tracePt t="2129" x="2536825" y="963613"/>
          <p14:tracePt t="2131" x="2520950" y="955675"/>
          <p14:tracePt t="2146" x="2495550" y="955675"/>
          <p14:tracePt t="2148" x="2470150" y="946150"/>
          <p14:tracePt t="2163" x="2403475" y="930275"/>
          <p14:tracePt t="2179" x="2327275" y="920750"/>
          <p14:tracePt t="2196" x="2252663" y="920750"/>
          <p14:tracePt t="2212" x="2201863" y="920750"/>
          <p14:tracePt t="2229" x="2127250" y="946150"/>
          <p14:tracePt t="2245" x="2035175" y="1014413"/>
          <p14:tracePt t="2262" x="1933575" y="1096963"/>
          <p14:tracePt t="2279" x="1858963" y="1147763"/>
          <p14:tracePt t="2295" x="1825625" y="1163638"/>
          <p14:tracePt t="2312" x="1808163" y="1173163"/>
          <p14:tracePt t="2329" x="1800225" y="1189038"/>
          <p14:tracePt t="2331" x="1792288" y="1189038"/>
          <p14:tracePt t="2347" x="1774825" y="1189038"/>
          <p14:tracePt t="2362" x="1766888" y="1189038"/>
          <p14:tracePt t="2379" x="1749425" y="1189038"/>
          <p14:tracePt t="2396" x="1708150" y="1206500"/>
          <p14:tracePt t="2412" x="1674813" y="1222375"/>
          <p14:tracePt t="2429" x="1641475" y="1231900"/>
          <p14:tracePt t="2445" x="1624013" y="1231900"/>
          <p14:tracePt t="2462" x="1574800" y="1231900"/>
          <p14:tracePt t="2479" x="1498600" y="1231900"/>
          <p14:tracePt t="2495" x="1398588" y="1231900"/>
          <p14:tracePt t="2512" x="1298575" y="1231900"/>
          <p14:tracePt t="2529" x="1214438" y="1231900"/>
          <p14:tracePt t="2531" x="1181100" y="1231900"/>
          <p14:tracePt t="2546" x="1138238" y="1231900"/>
          <p14:tracePt t="2547" x="1104900" y="1231900"/>
          <p14:tracePt t="2562" x="1038225" y="1231900"/>
          <p14:tracePt t="2579" x="979488" y="1231900"/>
          <p14:tracePt t="2596" x="928688" y="1239838"/>
          <p14:tracePt t="2612" x="895350" y="1273175"/>
          <p14:tracePt t="2629" x="871538" y="1298575"/>
          <p14:tracePt t="2645" x="836613" y="1314450"/>
          <p14:tracePt t="2662" x="820738" y="1323975"/>
          <p14:tracePt t="2850" x="803275" y="1323975"/>
          <p14:tracePt t="2866" x="795338" y="1323975"/>
          <p14:tracePt t="3186" x="787400" y="1323975"/>
          <p14:tracePt t="3202" x="779463" y="1314450"/>
          <p14:tracePt t="3218" x="779463" y="1306513"/>
          <p14:tracePt t="3234" x="769938" y="1306513"/>
          <p14:tracePt t="3250" x="762000" y="1306513"/>
          <p14:tracePt t="3258" x="754063" y="1306513"/>
          <p14:tracePt t="3266" x="728663" y="1306513"/>
          <p14:tracePt t="3282" x="720725" y="1306513"/>
          <p14:tracePt t="3339" x="711200" y="1306513"/>
          <p14:tracePt t="3426" x="711200" y="1298575"/>
          <p14:tracePt t="3522" x="703263" y="1298575"/>
          <p14:tracePt t="3531" x="695325" y="1298575"/>
          <p14:tracePt t="3538" x="687388" y="1306513"/>
          <p14:tracePt t="3547" x="669925" y="1314450"/>
          <p14:tracePt t="3562" x="628650" y="1349375"/>
          <p14:tracePt t="3579" x="577850" y="1382713"/>
          <p14:tracePt t="3595" x="536575" y="1449388"/>
          <p14:tracePt t="3612" x="511175" y="1508125"/>
          <p14:tracePt t="3629" x="477838" y="1549400"/>
          <p14:tracePt t="3645" x="452438" y="1600200"/>
          <p14:tracePt t="3662" x="409575" y="1674813"/>
          <p14:tracePt t="3679" x="385763" y="1751013"/>
          <p14:tracePt t="3695" x="368300" y="1817688"/>
          <p14:tracePt t="3712" x="342900" y="1893888"/>
          <p14:tracePt t="3729" x="327025" y="1952625"/>
          <p14:tracePt t="3731" x="327025" y="1960563"/>
          <p14:tracePt t="3745" x="327025" y="1985963"/>
          <p14:tracePt t="3747" x="327025" y="1993900"/>
          <p14:tracePt t="3762" x="334963" y="2019300"/>
          <p14:tracePt t="3779" x="360363" y="2044700"/>
          <p14:tracePt t="3795" x="376238" y="2068513"/>
          <p14:tracePt t="3812" x="393700" y="2093913"/>
          <p14:tracePt t="3829" x="468313" y="2127250"/>
          <p14:tracePt t="3845" x="585788" y="2170113"/>
          <p14:tracePt t="3862" x="711200" y="2195513"/>
          <p14:tracePt t="3879" x="803275" y="2203450"/>
          <p14:tracePt t="3895" x="871538" y="2228850"/>
          <p14:tracePt t="3914" x="946150" y="2244725"/>
          <p14:tracePt t="3915" x="996950" y="2244725"/>
          <p14:tracePt t="3929" x="1046163" y="2252663"/>
          <p14:tracePt t="3931" x="1138238" y="2270125"/>
          <p14:tracePt t="3946" x="1214438" y="2287588"/>
          <p14:tracePt t="3947" x="1289050" y="2303463"/>
          <p14:tracePt t="3962" x="1439863" y="2346325"/>
          <p14:tracePt t="3979" x="1541463" y="2370138"/>
          <p14:tracePt t="3995" x="1624013" y="2387600"/>
          <p14:tracePt t="4012" x="1700213" y="2395538"/>
          <p14:tracePt t="4029" x="1784350" y="2395538"/>
          <p14:tracePt t="4045" x="1909763" y="2387600"/>
          <p14:tracePt t="4062" x="2093913" y="2379663"/>
          <p14:tracePt t="4079" x="2278063" y="2362200"/>
          <p14:tracePt t="4095" x="2411413" y="2362200"/>
          <p14:tracePt t="4112" x="2528888" y="2346325"/>
          <p14:tracePt t="4129" x="2638425" y="2336800"/>
          <p14:tracePt t="4131" x="2705100" y="2320925"/>
          <p14:tracePt t="4145" x="2754313" y="2303463"/>
          <p14:tracePt t="4147" x="2813050" y="2295525"/>
          <p14:tracePt t="4162" x="2973388" y="2278063"/>
          <p14:tracePt t="4179" x="3132138" y="2278063"/>
          <p14:tracePt t="4195" x="3273425" y="2278063"/>
          <p14:tracePt t="4212" x="3357563" y="2278063"/>
          <p14:tracePt t="4229" x="3375025" y="2278063"/>
          <p14:tracePt t="4274" x="3382963" y="2278063"/>
          <p14:tracePt t="4282" x="3390900" y="2278063"/>
          <p14:tracePt t="4290" x="3408363" y="2270125"/>
          <p14:tracePt t="4306" x="3424238" y="2270125"/>
          <p14:tracePt t="4315" x="3433763" y="2270125"/>
          <p14:tracePt t="4329" x="3441700" y="2270125"/>
          <p14:tracePt t="4331" x="3449638" y="2270125"/>
          <p14:tracePt t="4482" x="3449638" y="2262188"/>
          <p14:tracePt t="4490" x="3475038" y="2262188"/>
          <p14:tracePt t="4498" x="3482975" y="2244725"/>
          <p14:tracePt t="4512" x="3500438" y="2244725"/>
          <p14:tracePt t="4529" x="3533775" y="2228850"/>
          <p14:tracePt t="4531" x="3559175" y="2228850"/>
          <p14:tracePt t="4545" x="3567113" y="2203450"/>
          <p14:tracePt t="4547" x="3575050" y="2203450"/>
          <p14:tracePt t="4562" x="3592513" y="2185988"/>
          <p14:tracePt t="4579" x="3617913" y="2178050"/>
          <p14:tracePt t="4595" x="3643313" y="2170113"/>
          <p14:tracePt t="4612" x="3676650" y="2136775"/>
          <p14:tracePt t="4628" x="3725863" y="2119313"/>
          <p14:tracePt t="4645" x="3768725" y="2111375"/>
          <p14:tracePt t="4662" x="3802063" y="2093913"/>
          <p14:tracePt t="4679" x="3835400" y="2085975"/>
          <p14:tracePt t="4695" x="3851275" y="2078038"/>
          <p14:tracePt t="4712" x="3868738" y="2068513"/>
          <p14:tracePt t="4729" x="3884613" y="2060575"/>
          <p14:tracePt t="4730" x="3910013" y="2052638"/>
          <p14:tracePt t="4745" x="3919538" y="2052638"/>
          <p14:tracePt t="4747" x="3927475" y="2027238"/>
          <p14:tracePt t="4762" x="3952875" y="2019300"/>
          <p14:tracePt t="4779" x="3968750" y="2001838"/>
          <p14:tracePt t="4795" x="3994150" y="1976438"/>
          <p14:tracePt t="4812" x="4019550" y="1968500"/>
          <p14:tracePt t="4829" x="4035425" y="1960563"/>
          <p14:tracePt t="4847" x="4044950" y="1952625"/>
          <p14:tracePt t="4862" x="4052888" y="1935163"/>
          <p14:tracePt t="4879" x="4060825" y="1909763"/>
          <p14:tracePt t="4895" x="4086225" y="1893888"/>
          <p14:tracePt t="4912" x="4103688" y="1858963"/>
          <p14:tracePt t="4929" x="4119563" y="1835150"/>
          <p14:tracePt t="4931" x="4137025" y="1792288"/>
          <p14:tracePt t="4945" x="4144963" y="1776413"/>
          <p14:tracePt t="4947" x="4144963" y="1733550"/>
          <p14:tracePt t="4962" x="4144963" y="1666875"/>
          <p14:tracePt t="4979" x="4144963" y="1592263"/>
          <p14:tracePt t="4995" x="4127500" y="1516063"/>
          <p14:tracePt t="5012" x="4078288" y="1431925"/>
          <p14:tracePt t="5029" x="3994150" y="1331913"/>
          <p14:tracePt t="5045" x="3902075" y="1247775"/>
          <p14:tracePt t="5062" x="3802063" y="1163638"/>
          <p14:tracePt t="5079" x="3625850" y="1071563"/>
          <p14:tracePt t="5095" x="3467100" y="963613"/>
          <p14:tracePt t="5112" x="3290888" y="896938"/>
          <p14:tracePt t="5128" x="3165475" y="854075"/>
          <p14:tracePt t="5145" x="3089275" y="828675"/>
          <p14:tracePt t="5147" x="3081338" y="828675"/>
          <p14:tracePt t="5162" x="3073400" y="820738"/>
          <p14:tracePt t="5179" x="3048000" y="820738"/>
          <p14:tracePt t="5195" x="2973388" y="812800"/>
          <p14:tracePt t="5212" x="2855913" y="795338"/>
          <p14:tracePt t="5228" x="2763838" y="769938"/>
          <p14:tracePt t="5245" x="2730500" y="762000"/>
          <p14:tracePt t="5262" x="2713038" y="762000"/>
          <p14:tracePt t="5278" x="2687638" y="762000"/>
          <p14:tracePt t="5295" x="2628900" y="762000"/>
          <p14:tracePt t="5312" x="2511425" y="762000"/>
          <p14:tracePt t="5328" x="2327275" y="769938"/>
          <p14:tracePt t="5345" x="2119313" y="769938"/>
          <p14:tracePt t="5347" x="2051050" y="769938"/>
          <p14:tracePt t="5362" x="1933575" y="779463"/>
          <p14:tracePt t="5379" x="1825625" y="838200"/>
          <p14:tracePt t="5395" x="1749425" y="863600"/>
          <p14:tracePt t="5412" x="1641475" y="887413"/>
          <p14:tracePt t="5428" x="1506538" y="912813"/>
          <p14:tracePt t="5445" x="1414463" y="938213"/>
          <p14:tracePt t="5461" x="1339850" y="955675"/>
          <p14:tracePt t="5478" x="1281113" y="963613"/>
          <p14:tracePt t="5495" x="1214438" y="963613"/>
          <p14:tracePt t="5511" x="1114425" y="979488"/>
          <p14:tracePt t="5528" x="938213" y="979488"/>
          <p14:tracePt t="5545" x="711200" y="979488"/>
          <p14:tracePt t="5548" x="619125" y="979488"/>
          <p14:tracePt t="5562" x="527050" y="996950"/>
          <p14:tracePt t="5564" x="452438" y="1004888"/>
          <p14:tracePt t="5579" x="376238" y="1030288"/>
          <p14:tracePt t="5595" x="360363" y="1038225"/>
          <p14:tracePt t="5611" x="342900" y="1038225"/>
          <p14:tracePt t="5628" x="309563" y="1063625"/>
          <p14:tracePt t="5645" x="250825" y="1089025"/>
          <p14:tracePt t="5661" x="176213" y="1114425"/>
          <p14:tracePt t="5678" x="100013" y="1147763"/>
          <p14:tracePt t="5695" x="50800" y="1181100"/>
          <p14:tracePt t="5711" x="33338" y="1214438"/>
          <p14:tracePt t="5728" x="25400" y="1257300"/>
          <p14:tracePt t="5745" x="0" y="1314450"/>
          <p14:tracePt t="5835" x="7938" y="1666875"/>
          <p14:tracePt t="5846" x="33338" y="1684338"/>
          <p14:tracePt t="5861" x="58738" y="1717675"/>
          <p14:tracePt t="5878" x="66675" y="1758950"/>
          <p14:tracePt t="5895" x="74613" y="1784350"/>
          <p14:tracePt t="5911" x="92075" y="1809750"/>
          <p14:tracePt t="5928" x="117475" y="1835150"/>
          <p14:tracePt t="5945" x="184150" y="1835150"/>
          <p14:tracePt t="5946" x="225425" y="1835150"/>
          <p14:tracePt t="5962" x="260350" y="1835150"/>
          <p14:tracePt t="5964" x="284163" y="1851025"/>
          <p14:tracePt t="5979" x="327025" y="1858963"/>
          <p14:tracePt t="5995" x="360363" y="1868488"/>
          <p14:tracePt t="6012" x="409575" y="1884363"/>
          <p14:tracePt t="6028" x="485775" y="1893888"/>
          <p14:tracePt t="6045" x="527050" y="1893888"/>
          <p14:tracePt t="6061" x="544513" y="1893888"/>
          <p14:tracePt t="6078" x="552450" y="1893888"/>
          <p14:tracePt t="6095" x="569913" y="1893888"/>
          <p14:tracePt t="6111" x="595313" y="1893888"/>
          <p14:tracePt t="6128" x="611188" y="1893888"/>
          <p14:tracePt t="6145" x="636588" y="1893888"/>
          <p14:tracePt t="6161" x="644525" y="1893888"/>
          <p14:tracePt t="6474" x="644525" y="1901825"/>
          <p14:tracePt t="6482" x="644525" y="1909763"/>
          <p14:tracePt t="6495" x="644525" y="1917700"/>
          <p14:tracePt t="6511" x="644525" y="1943100"/>
          <p14:tracePt t="6528" x="636588" y="1960563"/>
          <p14:tracePt t="6545" x="636588" y="1976438"/>
          <p14:tracePt t="6547" x="619125" y="1985963"/>
          <p14:tracePt t="6561" x="619125" y="2001838"/>
          <p14:tracePt t="6578" x="619125" y="2009775"/>
          <p14:tracePt t="6634" x="619125" y="2019300"/>
          <p14:tracePt t="6643" x="628650" y="2027238"/>
          <p14:tracePt t="6650" x="636588" y="2035175"/>
          <p14:tracePt t="6661" x="644525" y="2060575"/>
          <p14:tracePt t="6678" x="695325" y="2093913"/>
          <p14:tracePt t="6695" x="762000" y="2127250"/>
          <p14:tracePt t="6711" x="836613" y="2170113"/>
          <p14:tracePt t="6728" x="946150" y="2219325"/>
          <p14:tracePt t="6745" x="1055688" y="2262188"/>
          <p14:tracePt t="6747" x="1104900" y="2278063"/>
          <p14:tracePt t="6762" x="1181100" y="2287588"/>
          <p14:tracePt t="6763" x="1247775" y="2287588"/>
          <p14:tracePt t="6779" x="1373188" y="2303463"/>
          <p14:tracePt t="6795" x="1516063" y="2320925"/>
          <p14:tracePt t="6812" x="1649413" y="2320925"/>
          <p14:tracePt t="6828" x="1774825" y="2311400"/>
          <p14:tracePt t="6844" x="1909763" y="2295525"/>
          <p14:tracePt t="6861" x="2060575" y="2270125"/>
          <p14:tracePt t="6878" x="2227263" y="2219325"/>
          <p14:tracePt t="6895" x="2352675" y="2195513"/>
          <p14:tracePt t="6911" x="2452688" y="2170113"/>
          <p14:tracePt t="6928" x="2546350" y="2144713"/>
          <p14:tracePt t="6945" x="2628900" y="2127250"/>
          <p14:tracePt t="6946" x="2662238" y="2127250"/>
          <p14:tracePt t="6962" x="2713038" y="2127250"/>
          <p14:tracePt t="6963" x="2779713" y="2127250"/>
          <p14:tracePt t="6979" x="2881313" y="2127250"/>
          <p14:tracePt t="6995" x="3022600" y="2127250"/>
          <p14:tracePt t="7011" x="3181350" y="2127250"/>
          <p14:tracePt t="7028" x="3341688" y="2119313"/>
          <p14:tracePt t="7045" x="3508375" y="2101850"/>
          <p14:tracePt t="7061" x="3717925" y="2035175"/>
          <p14:tracePt t="7078" x="3884613" y="2001838"/>
          <p14:tracePt t="7095" x="3994150" y="1976438"/>
          <p14:tracePt t="7111" x="4060825" y="1952625"/>
          <p14:tracePt t="7128" x="4111625" y="1943100"/>
          <p14:tracePt t="7145" x="4119563" y="1927225"/>
          <p14:tracePt t="7147" x="4127500" y="1927225"/>
          <p14:tracePt t="7202" x="4137025" y="1927225"/>
          <p14:tracePt t="7211" x="4144963" y="1927225"/>
          <p14:tracePt t="7218" x="4152900" y="1927225"/>
          <p14:tracePt t="7234" x="4170363" y="1927225"/>
          <p14:tracePt t="7274" x="4178300" y="1927225"/>
          <p14:tracePt t="7330" x="4178300" y="1917700"/>
          <p14:tracePt t="7347" x="4178300" y="1909763"/>
          <p14:tracePt t="7354" x="4178300" y="1893888"/>
          <p14:tracePt t="7363" x="4162425" y="1868488"/>
          <p14:tracePt t="7378" x="4137025" y="1792288"/>
          <p14:tracePt t="7395" x="4127500" y="1733550"/>
          <p14:tracePt t="7411" x="4103688" y="1674813"/>
          <p14:tracePt t="7428" x="4078288" y="1616075"/>
          <p14:tracePt t="7444" x="4044950" y="1557338"/>
          <p14:tracePt t="7461" x="4011613" y="1508125"/>
          <p14:tracePt t="7478" x="4002088" y="1490663"/>
          <p14:tracePt t="7495" x="4002088" y="1482725"/>
          <p14:tracePt t="7511" x="4002088" y="1441450"/>
          <p14:tracePt t="7528" x="4002088" y="1382713"/>
          <p14:tracePt t="7544" x="4002088" y="1339850"/>
          <p14:tracePt t="7561" x="4002088" y="1306513"/>
          <p14:tracePt t="7564" x="4002088" y="1290638"/>
          <p14:tracePt t="7578" x="4002088" y="1281113"/>
          <p14:tracePt t="7618" x="3986213" y="1265238"/>
          <p14:tracePt t="7627" x="3968750" y="1265238"/>
          <p14:tracePt t="7634" x="3935413" y="1257300"/>
          <p14:tracePt t="7645" x="3876675" y="1239838"/>
          <p14:tracePt t="7661" x="3717925" y="1214438"/>
          <p14:tracePt t="7678" x="3390900" y="1139825"/>
          <p14:tracePt t="7695" x="3006725" y="1047750"/>
          <p14:tracePt t="7711" x="2638425" y="938213"/>
          <p14:tracePt t="7728" x="2344738" y="854075"/>
          <p14:tracePt t="7744" x="2109788" y="804863"/>
          <p14:tracePt t="7762" x="1984375" y="787400"/>
          <p14:tracePt t="7763" x="1951038" y="787400"/>
          <p14:tracePt t="7778" x="1876425" y="787400"/>
          <p14:tracePt t="7795" x="1817688" y="804863"/>
          <p14:tracePt t="7811" x="1741488" y="828675"/>
          <p14:tracePt t="7828" x="1624013" y="854075"/>
          <p14:tracePt t="7845" x="1506538" y="871538"/>
          <p14:tracePt t="7861" x="1431925" y="879475"/>
          <p14:tracePt t="7878" x="1357313" y="896938"/>
          <p14:tracePt t="7895" x="1306513" y="896938"/>
          <p14:tracePt t="7911" x="1255713" y="904875"/>
          <p14:tracePt t="7928" x="1196975" y="920750"/>
          <p14:tracePt t="7947" x="1096963" y="920750"/>
          <p14:tracePt t="7962" x="1055688" y="930275"/>
          <p14:tracePt t="7963" x="1022350" y="946150"/>
          <p14:tracePt t="7978" x="928688" y="971550"/>
          <p14:tracePt t="7995" x="828675" y="1004888"/>
          <p14:tracePt t="8011" x="720725" y="1030288"/>
          <p14:tracePt t="8028" x="661988" y="1047750"/>
          <p14:tracePt t="8045" x="577850" y="1071563"/>
          <p14:tracePt t="8061" x="501650" y="1081088"/>
          <p14:tracePt t="8078" x="468313" y="1096963"/>
          <p14:tracePt t="8094" x="460375" y="1114425"/>
          <p14:tracePt t="8111" x="434975" y="1130300"/>
          <p14:tracePt t="8128" x="409575" y="1155700"/>
          <p14:tracePt t="8145" x="393700" y="1173163"/>
          <p14:tracePt t="8161" x="385763" y="1206500"/>
          <p14:tracePt t="8164" x="385763" y="1222375"/>
          <p14:tracePt t="8178" x="385763" y="1265238"/>
          <p14:tracePt t="8195" x="393700" y="1290638"/>
          <p14:tracePt t="8211" x="393700" y="1298575"/>
          <p14:tracePt t="8228" x="401638" y="1298575"/>
          <p14:tracePt t="8244" x="419100" y="1298575"/>
          <p14:tracePt t="8261" x="427038" y="1306513"/>
          <p14:tracePt t="8278" x="427038" y="1323975"/>
          <p14:tracePt t="8294" x="427038" y="1357313"/>
          <p14:tracePt t="8311" x="427038" y="1382713"/>
          <p14:tracePt t="8328" x="427038" y="1416050"/>
          <p14:tracePt t="8344" x="427038" y="1457325"/>
          <p14:tracePt t="8361" x="427038" y="1474788"/>
          <p14:tracePt t="8363" x="427038" y="1482725"/>
          <p14:tracePt t="8378" x="427038" y="1500188"/>
          <p14:tracePt t="8395" x="427038" y="1524000"/>
          <p14:tracePt t="8411" x="427038" y="1549400"/>
          <p14:tracePt t="8428" x="427038" y="1592263"/>
          <p14:tracePt t="8445" x="427038" y="1641475"/>
          <p14:tracePt t="8461" x="427038" y="1666875"/>
          <p14:tracePt t="8478" x="427038" y="1708150"/>
          <p14:tracePt t="8494" x="434975" y="1751013"/>
          <p14:tracePt t="8511" x="434975" y="1801813"/>
          <p14:tracePt t="8528" x="434975" y="1817688"/>
          <p14:tracePt t="8544" x="434975" y="1835150"/>
          <p14:tracePt t="8561" x="434975" y="1851025"/>
          <p14:tracePt t="8564" x="434975" y="1868488"/>
          <p14:tracePt t="8578" x="434975" y="1884363"/>
          <p14:tracePt t="8595" x="444500" y="1909763"/>
          <p14:tracePt t="8611" x="452438" y="1943100"/>
          <p14:tracePt t="8628" x="452438" y="1968500"/>
          <p14:tracePt t="8645" x="477838" y="2001838"/>
          <p14:tracePt t="8661" x="501650" y="2027238"/>
          <p14:tracePt t="8678" x="527050" y="2044700"/>
          <p14:tracePt t="8694" x="544513" y="2060575"/>
          <p14:tracePt t="8711" x="577850" y="2085975"/>
          <p14:tracePt t="8728" x="619125" y="2093913"/>
          <p14:tracePt t="8744" x="677863" y="2093913"/>
          <p14:tracePt t="8761" x="711200" y="2093913"/>
          <p14:tracePt t="8763" x="728663" y="2101850"/>
          <p14:tracePt t="8778" x="779463" y="2101850"/>
          <p14:tracePt t="8795" x="836613" y="2093913"/>
          <p14:tracePt t="8811" x="904875" y="2078038"/>
          <p14:tracePt t="8828" x="996950" y="2068513"/>
          <p14:tracePt t="8844" x="1071563" y="2027238"/>
          <p14:tracePt t="8861" x="1155700" y="2019300"/>
          <p14:tracePt t="8878" x="1239838" y="1993900"/>
          <p14:tracePt t="8894" x="1373188" y="1952625"/>
          <p14:tracePt t="8911" x="1516063" y="1901825"/>
          <p14:tracePt t="8928" x="1708150" y="1868488"/>
          <p14:tracePt t="8945" x="1892300" y="1843088"/>
          <p14:tracePt t="8961" x="2076450" y="1843088"/>
          <p14:tracePt t="8964" x="2127250" y="1843088"/>
          <p14:tracePt t="8978" x="2227263" y="1843088"/>
          <p14:tracePt t="8995" x="2303463" y="1843088"/>
          <p14:tracePt t="9011" x="2360613" y="1858963"/>
          <p14:tracePt t="9028" x="2436813" y="1868488"/>
          <p14:tracePt t="9044" x="2503488" y="1868488"/>
          <p14:tracePt t="9061" x="2579688" y="1876425"/>
          <p14:tracePt t="9078" x="2679700" y="1876425"/>
          <p14:tracePt t="9094" x="2779713" y="1876425"/>
          <p14:tracePt t="9111" x="2863850" y="1876425"/>
          <p14:tracePt t="9128" x="2947988" y="1876425"/>
          <p14:tracePt t="9144" x="2989263" y="1876425"/>
          <p14:tracePt t="9161" x="3022600" y="1876425"/>
          <p14:tracePt t="9163" x="3030538" y="1876425"/>
          <p14:tracePt t="9178" x="3065463" y="1893888"/>
          <p14:tracePt t="9195" x="3089275" y="1901825"/>
          <p14:tracePt t="9211" x="3122613" y="1909763"/>
          <p14:tracePt t="9228" x="3148013" y="1917700"/>
          <p14:tracePt t="9244" x="3240088" y="1943100"/>
          <p14:tracePt t="9261" x="3324225" y="1960563"/>
          <p14:tracePt t="9278" x="3382963" y="1968500"/>
          <p14:tracePt t="9294" x="3416300" y="1993900"/>
          <p14:tracePt t="9311" x="3424238" y="2001838"/>
          <p14:tracePt t="9328" x="3433763" y="2001838"/>
          <p14:tracePt t="9344" x="3441700" y="2001838"/>
          <p14:tracePt t="9361" x="3475038" y="2001838"/>
          <p14:tracePt t="9363" x="3500438" y="2001838"/>
          <p14:tracePt t="9378" x="3559175" y="2009775"/>
          <p14:tracePt t="9395" x="3600450" y="2009775"/>
          <p14:tracePt t="9411" x="3617913" y="2009775"/>
          <p14:tracePt t="9428" x="3633788" y="2009775"/>
          <p14:tracePt t="9444" x="3659188" y="2009775"/>
          <p14:tracePt t="9461" x="3684588" y="2009775"/>
          <p14:tracePt t="9478" x="3717925" y="2009775"/>
          <p14:tracePt t="9494" x="3725863" y="2009775"/>
          <p14:tracePt t="9511" x="3743325" y="2009775"/>
          <p14:tracePt t="9528" x="3759200" y="2009775"/>
          <p14:tracePt t="9544" x="3784600" y="2009775"/>
          <p14:tracePt t="9561" x="3802063" y="2001838"/>
          <p14:tracePt t="9563" x="3810000" y="1993900"/>
          <p14:tracePt t="9578" x="3817938" y="1993900"/>
          <p14:tracePt t="9595" x="3835400" y="1985963"/>
          <p14:tracePt t="9611" x="3851275" y="1968500"/>
          <p14:tracePt t="9628" x="3860800" y="1960563"/>
          <p14:tracePt t="9644" x="3876675" y="1952625"/>
          <p14:tracePt t="9661" x="3894138" y="1943100"/>
          <p14:tracePt t="9678" x="3902075" y="1935163"/>
          <p14:tracePt t="9694" x="3919538" y="1935163"/>
          <p14:tracePt t="9711" x="3935413" y="1927225"/>
          <p14:tracePt t="9728" x="3960813" y="1901825"/>
          <p14:tracePt t="9744" x="3994150" y="1884363"/>
          <p14:tracePt t="9761" x="4027488" y="1858963"/>
          <p14:tracePt t="9763" x="4035425" y="1851025"/>
          <p14:tracePt t="9778" x="4035425" y="1843088"/>
          <p14:tracePt t="9795" x="4035425" y="1825625"/>
          <p14:tracePt t="9811" x="4035425" y="1809750"/>
          <p14:tracePt t="9828" x="4035425" y="1776413"/>
          <p14:tracePt t="9844" x="4035425" y="1733550"/>
          <p14:tracePt t="9861" x="4019550" y="1641475"/>
          <p14:tracePt t="9878" x="4011613" y="1574800"/>
          <p14:tracePt t="9894" x="3994150" y="1524000"/>
          <p14:tracePt t="9911" x="3986213" y="1482725"/>
          <p14:tracePt t="9928" x="3976688" y="1449388"/>
          <p14:tracePt t="9944" x="3976688" y="1441450"/>
          <p14:tracePt t="10124" x="3976688" y="1431925"/>
          <p14:tracePt t="10140" x="3976688" y="1423988"/>
          <p14:tracePt t="10148" x="3968750" y="1423988"/>
          <p14:tracePt t="10164" x="3952875" y="1423988"/>
          <p14:tracePt t="10178" x="3943350" y="1416050"/>
          <p14:tracePt t="10195" x="3927475" y="1408113"/>
          <p14:tracePt t="10211" x="3884613" y="1390650"/>
          <p14:tracePt t="10228" x="3851275" y="1373188"/>
          <p14:tracePt t="10245" x="3835400" y="1357313"/>
          <p14:tracePt t="10261" x="3817938" y="1331913"/>
          <p14:tracePt t="10278" x="3784600" y="1323975"/>
          <p14:tracePt t="10295" x="3751263" y="1306513"/>
          <p14:tracePt t="10311" x="3725863" y="1290638"/>
          <p14:tracePt t="10328" x="3717925" y="1281113"/>
          <p14:tracePt t="10379" x="3700463" y="1281113"/>
          <p14:tracePt t="10506" x="3692525" y="1281113"/>
          <p14:tracePt t="10514" x="3684588" y="1273175"/>
          <p14:tracePt t="10531" x="3676650" y="1273175"/>
          <p14:tracePt t="11620" x="3676650" y="1265238"/>
          <p14:tracePt t="11636" x="3676650" y="1257300"/>
          <p14:tracePt t="12388" x="3676650" y="1247775"/>
          <p14:tracePt t="12636" x="3667125" y="1247775"/>
          <p14:tracePt t="12644" x="3651250" y="1247775"/>
          <p14:tracePt t="12652" x="3608388" y="1247775"/>
          <p14:tracePt t="12661" x="3575050" y="1247775"/>
          <p14:tracePt t="12678" x="3516313" y="1222375"/>
          <p14:tracePt t="12694" x="3500438" y="1214438"/>
          <p14:tracePt t="12711" x="3482975" y="1214438"/>
          <p14:tracePt t="12728" x="3467100" y="1189038"/>
          <p14:tracePt t="12744" x="3424238" y="1173163"/>
          <p14:tracePt t="12761" x="3349625" y="1130300"/>
          <p14:tracePt t="12763" x="3282950" y="1106488"/>
          <p14:tracePt t="12778" x="3206750" y="1089025"/>
          <p14:tracePt t="12779" x="3089275" y="1055688"/>
          <p14:tracePt t="12795" x="2838450" y="1004888"/>
          <p14:tracePt t="12811" x="2562225" y="955675"/>
          <p14:tracePt t="12828" x="2327275" y="920750"/>
          <p14:tracePt t="12844" x="2168525" y="920750"/>
          <p14:tracePt t="12861" x="1984375" y="920750"/>
          <p14:tracePt t="12878" x="1690688" y="963613"/>
          <p14:tracePt t="12894" x="1196975" y="1106488"/>
          <p14:tracePt t="12911" x="485775" y="1273175"/>
          <p14:tracePt t="12928" x="25400" y="1349375"/>
          <p14:tracePt t="13268" x="41275" y="1247775"/>
          <p14:tracePt t="13278" x="66675" y="1239838"/>
          <p14:tracePt t="13294" x="109538" y="1231900"/>
          <p14:tracePt t="13311" x="184150" y="1214438"/>
          <p14:tracePt t="13328" x="260350" y="1206500"/>
          <p14:tracePt t="13344" x="327025" y="1181100"/>
          <p14:tracePt t="13361" x="376238" y="1181100"/>
          <p14:tracePt t="13364" x="409575" y="1181100"/>
          <p14:tracePt t="13378" x="427038" y="1181100"/>
          <p14:tracePt t="13380" x="452438" y="1181100"/>
          <p14:tracePt t="13395" x="485775" y="1181100"/>
          <p14:tracePt t="13411" x="527050" y="1181100"/>
          <p14:tracePt t="13428" x="552450" y="1189038"/>
          <p14:tracePt t="13444" x="585788" y="1214438"/>
          <p14:tracePt t="13461" x="619125" y="1231900"/>
          <p14:tracePt t="13478" x="636588" y="1247775"/>
          <p14:tracePt t="13494" x="652463" y="1273175"/>
          <p14:tracePt t="13511" x="661988" y="1290638"/>
          <p14:tracePt t="13587" x="661988" y="1281113"/>
          <p14:tracePt t="13932" x="652463" y="1281113"/>
          <p14:tracePt t="13940" x="644525" y="1281113"/>
          <p14:tracePt t="13947" x="636588" y="1281113"/>
          <p14:tracePt t="13962" x="603250" y="1281113"/>
          <p14:tracePt t="13977" x="595313" y="1290638"/>
          <p14:tracePt t="13979" x="585788" y="1290638"/>
          <p14:tracePt t="13994" x="585788" y="1298575"/>
          <p14:tracePt t="14092" x="585788" y="1306513"/>
          <p14:tracePt t="14109" x="577850" y="1314450"/>
          <p14:tracePt t="14115" x="577850" y="1323975"/>
          <p14:tracePt t="14128" x="569913" y="1339850"/>
          <p14:tracePt t="14144" x="536575" y="1357313"/>
          <p14:tracePt t="14161" x="527050" y="1373188"/>
          <p14:tracePt t="14163" x="519113" y="1382713"/>
          <p14:tracePt t="14178" x="519113" y="1398588"/>
          <p14:tracePt t="14180" x="519113" y="1408113"/>
          <p14:tracePt t="14195" x="511175" y="1423988"/>
          <p14:tracePt t="14211" x="485775" y="1457325"/>
          <p14:tracePt t="14228" x="468313" y="1500188"/>
          <p14:tracePt t="14244" x="452438" y="1541463"/>
          <p14:tracePt t="14261" x="444500" y="1582738"/>
          <p14:tracePt t="14281" x="427038" y="1616075"/>
          <p14:tracePt t="14284" x="427038" y="1641475"/>
          <p14:tracePt t="14294" x="419100" y="1674813"/>
          <p14:tracePt t="14310" x="419100" y="1717675"/>
          <p14:tracePt t="14327" x="409575" y="1758950"/>
          <p14:tracePt t="14344" x="385763" y="1825625"/>
          <p14:tracePt t="14361" x="368300" y="1884363"/>
          <p14:tracePt t="14377" x="360363" y="1952625"/>
          <p14:tracePt t="14379" x="360363" y="1993900"/>
          <p14:tracePt t="14394" x="360363" y="2035175"/>
          <p14:tracePt t="14411" x="368300" y="2052638"/>
          <p14:tracePt t="14427" x="376238" y="2068513"/>
          <p14:tracePt t="14444" x="393700" y="2078038"/>
          <p14:tracePt t="14461" x="419100" y="2078038"/>
          <p14:tracePt t="14477" x="452438" y="2078038"/>
          <p14:tracePt t="14494" x="468313" y="2093913"/>
          <p14:tracePt t="14510" x="501650" y="2101850"/>
          <p14:tracePt t="14527" x="527050" y="2111375"/>
          <p14:tracePt t="14544" x="560388" y="2136775"/>
          <p14:tracePt t="14561" x="577850" y="2144713"/>
          <p14:tracePt t="14577" x="585788" y="2144713"/>
          <p14:tracePt t="14594" x="595313" y="2152650"/>
          <p14:tracePt t="14611" x="611188" y="2160588"/>
          <p14:tracePt t="14627" x="619125" y="2170113"/>
          <p14:tracePt t="14644" x="636588" y="2170113"/>
          <p14:tracePt t="14682" x="644525" y="2170113"/>
          <p14:tracePt t="14748" x="669925" y="2170113"/>
          <p14:tracePt t="14756" x="677863" y="2170113"/>
          <p14:tracePt t="14764" x="687388" y="2170113"/>
          <p14:tracePt t="14779" x="695325" y="2170113"/>
          <p14:tracePt t="14819" x="703263" y="2170113"/>
          <p14:tracePt t="14850" x="703263" y="2178050"/>
          <p14:tracePt t="14860" x="711200" y="2178050"/>
          <p14:tracePt t="14875" x="720725" y="2178050"/>
          <p14:tracePt t="15212" x="720725" y="2170113"/>
          <p14:tracePt t="15220" x="736600" y="2170113"/>
          <p14:tracePt t="15229" x="744538" y="2160588"/>
          <p14:tracePt t="15246" x="762000" y="2160588"/>
          <p14:tracePt t="15263" x="769938" y="2152650"/>
          <p14:tracePt t="15280" x="779463" y="2152650"/>
          <p14:tracePt t="15300" x="779463" y="2144713"/>
          <p14:tracePt t="15317" x="779463" y="2127250"/>
          <p14:tracePt t="15387" x="795338" y="2119313"/>
          <p14:tracePt t="15403" x="803275" y="2119313"/>
          <p14:tracePt t="15564" x="812800" y="2119313"/>
          <p14:tracePt t="15572" x="820738" y="2119313"/>
          <p14:tracePt t="15580" x="836613" y="2119313"/>
          <p14:tracePt t="15595" x="928688" y="2119313"/>
          <p14:tracePt t="15611" x="1012825" y="2119313"/>
          <p14:tracePt t="15627" x="1130300" y="2119313"/>
          <p14:tracePt t="15644" x="1263650" y="2119313"/>
          <p14:tracePt t="15661" x="1390650" y="2119313"/>
          <p14:tracePt t="15677" x="1498600" y="2119313"/>
          <p14:tracePt t="15694" x="1616075" y="2119313"/>
          <p14:tracePt t="15711" x="1784350" y="2119313"/>
          <p14:tracePt t="15727" x="1943100" y="2119313"/>
          <p14:tracePt t="15748" x="2211388" y="2119313"/>
          <p14:tracePt t="15761" x="2278063" y="2119313"/>
          <p14:tracePt t="15764" x="2352675" y="2119313"/>
          <p14:tracePt t="15777" x="2403475" y="2119313"/>
          <p14:tracePt t="15779" x="2452688" y="2119313"/>
          <p14:tracePt t="15794" x="2487613" y="2119313"/>
          <p14:tracePt t="15796" x="2511425" y="2127250"/>
          <p14:tracePt t="15811" x="2536825" y="2127250"/>
          <p14:tracePt t="15827" x="2579688" y="2127250"/>
          <p14:tracePt t="15844" x="2613025" y="2127250"/>
          <p14:tracePt t="15860" x="2646363" y="2127250"/>
          <p14:tracePt t="15877" x="2695575" y="2127250"/>
          <p14:tracePt t="15894" x="2754313" y="2127250"/>
          <p14:tracePt t="15910" x="2813050" y="2127250"/>
          <p14:tracePt t="15927" x="2871788" y="2119313"/>
          <p14:tracePt t="15944" x="2914650" y="2119313"/>
          <p14:tracePt t="15961" x="2930525" y="2111375"/>
          <p14:tracePt t="15977" x="2955925" y="2101850"/>
          <p14:tracePt t="15979" x="2963863" y="2093913"/>
          <p14:tracePt t="15994" x="2981325" y="2093913"/>
          <p14:tracePt t="15996" x="2989263" y="2093913"/>
          <p14:tracePt t="16010" x="3030538" y="2093913"/>
          <p14:tracePt t="16027" x="3089275" y="2093913"/>
          <p14:tracePt t="16044" x="3148013" y="2093913"/>
          <p14:tracePt t="16061" x="3190875" y="2093913"/>
          <p14:tracePt t="16077" x="3240088" y="2093913"/>
          <p14:tracePt t="16094" x="3282950" y="2093913"/>
          <p14:tracePt t="16110" x="3324225" y="2093913"/>
          <p14:tracePt t="16127" x="3382963" y="2093913"/>
          <p14:tracePt t="16144" x="3449638" y="2078038"/>
          <p14:tracePt t="16160" x="3600450" y="1985963"/>
          <p14:tracePt t="16177" x="3802063" y="1851025"/>
          <p14:tracePt t="16179" x="3884613" y="1784350"/>
          <p14:tracePt t="16194" x="3968750" y="1725613"/>
          <p14:tracePt t="16196" x="4027488" y="1684338"/>
          <p14:tracePt t="16211" x="4086225" y="1633538"/>
          <p14:tracePt t="16227" x="4119563" y="1608138"/>
          <p14:tracePt t="16244" x="4152900" y="1600200"/>
          <p14:tracePt t="16260" x="4162425" y="1592263"/>
          <p14:tracePt t="16525" x="4162425" y="1582738"/>
          <p14:tracePt t="16828" x="4162425" y="1566863"/>
          <p14:tracePt t="16845" x="4162425" y="1557338"/>
          <p14:tracePt t="16852" x="4162425" y="1549400"/>
          <p14:tracePt t="16863" x="4144963" y="1549400"/>
          <p14:tracePt t="16879" x="4127500" y="1541463"/>
          <p14:tracePt t="16894" x="4111625" y="1533525"/>
          <p14:tracePt t="16911" x="4103688" y="1524000"/>
          <p14:tracePt t="16915" x="4094163" y="1516063"/>
          <p14:tracePt t="16927" x="4078288" y="1500188"/>
          <p14:tracePt t="17060" x="4070350" y="1500188"/>
          <p14:tracePt t="17077" x="4060825" y="1500188"/>
          <p14:tracePt t="17084" x="4052888" y="1500188"/>
          <p14:tracePt t="17309" x="4052888" y="1508125"/>
          <p14:tracePt t="17316" x="4052888" y="1516063"/>
          <p14:tracePt t="17330" x="4044950" y="1533525"/>
          <p14:tracePt t="17333" x="4044950" y="1557338"/>
          <p14:tracePt t="17346" x="4019550" y="1592263"/>
          <p14:tracePt t="17349" x="4002088" y="1616075"/>
          <p14:tracePt t="17361" x="3986213" y="1641475"/>
          <p14:tracePt t="17363" x="3968750" y="1651000"/>
          <p14:tracePt t="17377" x="3968750" y="1658938"/>
          <p14:tracePt t="17740" x="3976688" y="1658938"/>
          <p14:tracePt t="18100" x="3976688" y="1666875"/>
          <p14:tracePt t="18110" x="3986213" y="1674813"/>
          <p14:tracePt t="18117" x="3986213" y="1692275"/>
          <p14:tracePt t="18130" x="3994150" y="1700213"/>
          <p14:tracePt t="18143" x="3994150" y="1708150"/>
          <p14:tracePt t="18160" x="4002088" y="1725613"/>
          <p14:tracePt t="18177" x="4002088" y="1733550"/>
          <p14:tracePt t="18194" x="4002088" y="1758950"/>
          <p14:tracePt t="18210" x="4002088" y="1766888"/>
          <p14:tracePt t="18484" x="4002088" y="1751013"/>
          <p14:tracePt t="19387" x="4002088" y="1758950"/>
          <p14:tracePt t="19404" x="4002088" y="1766888"/>
          <p14:tracePt t="19442" x="4011613" y="1766888"/>
          <p14:tracePt t="19450" x="4019550" y="1766888"/>
          <p14:tracePt t="19467" x="4027488" y="1776413"/>
          <p14:tracePt t="19477" x="4044950" y="1776413"/>
          <p14:tracePt t="19493" x="4052888" y="1776413"/>
          <p14:tracePt t="19510" x="4070350" y="1784350"/>
          <p14:tracePt t="19527" x="4078288" y="1792288"/>
          <p14:tracePt t="19554" x="4086225" y="1792288"/>
          <p14:tracePt t="19626" x="4086225" y="1801813"/>
          <p14:tracePt t="19650" x="4086225" y="1809750"/>
          <p14:tracePt t="19666" x="4086225" y="1817688"/>
          <p14:tracePt t="19906" x="4086225" y="1809750"/>
          <p14:tracePt t="19996" x="4086225" y="1801813"/>
          <p14:tracePt t="22155" x="4086225" y="1792288"/>
          <p14:tracePt t="22172" x="4086225" y="1784350"/>
          <p14:tracePt t="22572" x="4086225" y="1776413"/>
          <p14:tracePt t="22580" x="4094163" y="1766888"/>
          <p14:tracePt t="22596" x="4144963" y="1692275"/>
          <p14:tracePt t="22613" x="4229100" y="1516063"/>
          <p14:tracePt t="22627" x="4311650" y="1257300"/>
          <p14:tracePt t="22643" x="4346575" y="1004888"/>
          <p14:tracePt t="22660" x="4379913" y="712788"/>
          <p14:tracePt t="22677" x="4379913" y="376238"/>
          <p14:tracePt t="22693" x="4379913" y="41275"/>
          <p14:tracePt t="24730" x="3776663" y="74613"/>
          <p14:tracePt t="24746" x="3768725" y="125413"/>
          <p14:tracePt t="24762" x="3751263" y="176213"/>
          <p14:tracePt t="24779" x="3751263" y="250825"/>
          <p14:tracePt t="24796" x="3751263" y="334963"/>
          <p14:tracePt t="24812" x="3759200" y="477838"/>
          <p14:tracePt t="24814" x="3776663" y="552450"/>
          <p14:tracePt t="24829" x="3784600" y="603250"/>
          <p14:tracePt t="24832" x="3802063" y="654050"/>
          <p14:tracePt t="24846" x="3827463" y="712788"/>
          <p14:tracePt t="24862" x="3843338" y="762000"/>
          <p14:tracePt t="24879" x="3910013" y="795338"/>
          <p14:tracePt t="24895" x="4002088" y="846138"/>
          <p14:tracePt t="24912" x="4144963" y="887413"/>
          <p14:tracePt t="24929" x="4278313" y="930275"/>
          <p14:tracePt t="24946" x="4346575" y="946150"/>
          <p14:tracePt t="24962" x="4370388" y="955675"/>
          <p14:tracePt t="25014" x="4379913" y="955675"/>
          <p14:tracePt t="25030" x="4387850" y="955675"/>
          <p14:tracePt t="25038" x="4395788" y="955675"/>
          <p14:tracePt t="25046" x="4395788" y="963613"/>
          <p14:tracePt t="25062" x="4405313" y="963613"/>
          <p14:tracePt t="25159" x="4413250" y="963613"/>
          <p14:tracePt t="25167" x="4421188" y="963613"/>
          <p14:tracePt t="25181" x="4438650" y="963613"/>
          <p14:tracePt t="25183" x="4446588" y="963613"/>
          <p14:tracePt t="25198" x="4446588" y="971550"/>
          <p14:tracePt t="25212" x="4454525" y="979488"/>
          <p14:tracePt t="25263" x="4462463" y="979488"/>
          <p14:tracePt t="25280" x="4471988" y="979488"/>
          <p14:tracePt t="25296" x="4479925" y="996950"/>
          <p14:tracePt t="25305" x="4487863" y="1004888"/>
          <p14:tracePt t="25319" x="4497388" y="1014413"/>
          <p14:tracePt t="25334" x="4497388" y="1022350"/>
          <p14:tracePt t="25345" x="4497388" y="1030288"/>
          <p14:tracePt t="25362" x="4497388" y="1038225"/>
          <p14:tracePt t="25379" x="4487863" y="1063625"/>
          <p14:tracePt t="25395" x="4479925" y="1081088"/>
          <p14:tracePt t="25412" x="4479925" y="1096963"/>
          <p14:tracePt t="25415" x="4479925" y="1122363"/>
          <p14:tracePt t="25430" x="4479925" y="1147763"/>
          <p14:tracePt t="25446" x="4479925" y="1155700"/>
          <p14:tracePt t="25462" x="4479925" y="1163638"/>
          <p14:tracePt t="25479" x="4497388" y="1163638"/>
          <p14:tracePt t="25495" x="4538663" y="1163638"/>
          <p14:tracePt t="25512" x="4589463" y="1189038"/>
          <p14:tracePt t="25529" x="4630738" y="1206500"/>
          <p14:tracePt t="25545" x="4638675" y="1214438"/>
          <p14:tracePt t="25562" x="4646613" y="1222375"/>
          <p14:tracePt t="25824" x="4638675" y="1222375"/>
          <p14:tracePt t="25833" x="4630738" y="1222375"/>
          <p14:tracePt t="25848" x="4613275" y="1222375"/>
          <p14:tracePt t="25864" x="4605338" y="1222375"/>
          <p14:tracePt t="25881" x="4597400" y="1222375"/>
          <p14:tracePt t="25897" x="4572000" y="1231900"/>
          <p14:tracePt t="25912" x="4572000" y="1239838"/>
          <p14:tracePt t="25929" x="4554538" y="1239838"/>
          <p14:tracePt t="25945" x="4530725" y="1257300"/>
          <p14:tracePt t="25962" x="4513263" y="1281113"/>
          <p14:tracePt t="25978" x="4479925" y="1298575"/>
          <p14:tracePt t="25995" x="4438650" y="1339850"/>
          <p14:tracePt t="26012" x="4387850" y="1382713"/>
          <p14:tracePt t="26029" x="4337050" y="1457325"/>
          <p14:tracePt t="26031" x="4311650" y="1500188"/>
          <p14:tracePt t="26045" x="4262438" y="1608138"/>
          <p14:tracePt t="26062" x="4237038" y="1708150"/>
          <p14:tracePt t="26079" x="4219575" y="1784350"/>
          <p14:tracePt t="26095" x="4195763" y="1825625"/>
          <p14:tracePt t="26112" x="4186238" y="1868488"/>
          <p14:tracePt t="26128" x="4178300" y="1901825"/>
          <p14:tracePt t="26145" x="4162425" y="1935163"/>
          <p14:tracePt t="26162" x="4144963" y="1952625"/>
          <p14:tracePt t="26178" x="4144963" y="1960563"/>
          <p14:tracePt t="26195" x="4152900" y="1960563"/>
          <p14:tracePt t="26212" x="4178300" y="1968500"/>
          <p14:tracePt t="26229" x="4186238" y="1976438"/>
          <p14:tracePt t="26230" x="4195763" y="1985963"/>
          <p14:tracePt t="26270" x="4195763" y="2001838"/>
          <p14:tracePt t="26278" x="4195763" y="2019300"/>
          <p14:tracePt t="26286" x="4195763" y="2027238"/>
          <p14:tracePt t="26295" x="4195763" y="2052638"/>
          <p14:tracePt t="26311" x="4195763" y="2101850"/>
          <p14:tracePt t="26328" x="4211638" y="2195513"/>
          <p14:tracePt t="26345" x="4244975" y="2278063"/>
          <p14:tracePt t="26361" x="4311650" y="2354263"/>
          <p14:tracePt t="26378" x="4362450" y="2428875"/>
          <p14:tracePt t="26395" x="4395788" y="2497138"/>
          <p14:tracePt t="26411" x="4429125" y="2520950"/>
          <p14:tracePt t="26429" x="4471988" y="2538413"/>
          <p14:tracePt t="26431" x="4497388" y="2546350"/>
          <p14:tracePt t="26445" x="4505325" y="2546350"/>
          <p14:tracePt t="26448" x="4513263" y="2546350"/>
          <p14:tracePt t="26462" x="4538663" y="2546350"/>
          <p14:tracePt t="26479" x="4538663" y="2554288"/>
          <p14:tracePt t="26518" x="4538663" y="2546350"/>
          <p14:tracePt t="26526" x="4546600" y="2546350"/>
          <p14:tracePt t="26533" x="4554538" y="2538413"/>
          <p14:tracePt t="26545" x="4564063" y="2530475"/>
          <p14:tracePt t="26561" x="4572000" y="2530475"/>
          <p14:tracePt t="26719" x="4579938" y="2530475"/>
          <p14:tracePt t="26729" x="4579938" y="2538413"/>
          <p14:tracePt t="26736" x="4605338" y="2546350"/>
          <p14:tracePt t="26747" x="4613275" y="2554288"/>
          <p14:tracePt t="26750" x="4630738" y="2571750"/>
          <p14:tracePt t="26763" x="4646613" y="2579688"/>
          <p14:tracePt t="26778" x="4664075" y="2589213"/>
          <p14:tracePt t="26795" x="4681538" y="2589213"/>
          <p14:tracePt t="26812" x="4697413" y="2589213"/>
          <p14:tracePt t="26829" x="4714875" y="2589213"/>
          <p14:tracePt t="26870" x="4722813" y="2589213"/>
          <p14:tracePt t="26942" x="4722813" y="2579688"/>
          <p14:tracePt t="26958" x="4722813" y="2563813"/>
          <p14:tracePt t="26966" x="4722813" y="2554288"/>
          <p14:tracePt t="26998" x="4722813" y="2546350"/>
          <p14:tracePt t="27014" x="4722813" y="2538413"/>
          <p14:tracePt t="27021" x="4722813" y="2530475"/>
          <p14:tracePt t="27030" x="4722813" y="2520950"/>
          <p14:tracePt t="27046" x="4722813" y="2513013"/>
          <p14:tracePt t="27062" x="4722813" y="2505075"/>
          <p14:tracePt t="27182" x="4722813" y="2487613"/>
          <p14:tracePt t="27189" x="4705350" y="2479675"/>
          <p14:tracePt t="27198" x="4697413" y="2479675"/>
          <p14:tracePt t="27212" x="4664075" y="2462213"/>
          <p14:tracePt t="27229" x="4579938" y="2420938"/>
          <p14:tracePt t="27231" x="4521200" y="2403475"/>
          <p14:tracePt t="27245" x="4479925" y="2395538"/>
          <p14:tracePt t="27262" x="4471988" y="2395538"/>
          <p14:tracePt t="27688" x="4471988" y="2387600"/>
          <p14:tracePt t="27696" x="4471988" y="2379663"/>
          <p14:tracePt t="27703" x="4471988" y="2328863"/>
          <p14:tracePt t="27713" x="4497388" y="2278063"/>
          <p14:tracePt t="27728" x="4564063" y="2178050"/>
          <p14:tracePt t="27745" x="4630738" y="2144713"/>
          <p14:tracePt t="27762" x="4689475" y="2136775"/>
          <p14:tracePt t="27778" x="4748213" y="2119313"/>
          <p14:tracePt t="27795" x="4797425" y="2111375"/>
          <p14:tracePt t="27811" x="4848225" y="2111375"/>
          <p14:tracePt t="27828" x="4873625" y="2101850"/>
          <p14:tracePt t="27831" x="4881563" y="2101850"/>
          <p14:tracePt t="27845" x="4899025" y="2085975"/>
          <p14:tracePt t="27848" x="4906963" y="2078038"/>
          <p14:tracePt t="27862" x="4914900" y="2078038"/>
          <p14:tracePt t="27879" x="4932363" y="2078038"/>
          <p14:tracePt t="27895" x="4940300" y="2078038"/>
          <p14:tracePt t="27911" x="4973638" y="2078038"/>
          <p14:tracePt t="27928" x="4999038" y="2078038"/>
          <p14:tracePt t="27945" x="5032375" y="2093913"/>
          <p14:tracePt t="27961" x="5049838" y="2101850"/>
          <p14:tracePt t="28046" x="5049838" y="2111375"/>
          <p14:tracePt t="28053" x="5049838" y="2119313"/>
          <p14:tracePt t="28061" x="5049838" y="2127250"/>
          <p14:tracePt t="28078" x="5049838" y="2160588"/>
          <p14:tracePt t="28095" x="5040313" y="2211388"/>
          <p14:tracePt t="28111" x="5016500" y="2287588"/>
          <p14:tracePt t="28128" x="4999038" y="2346325"/>
          <p14:tracePt t="28145" x="4973638" y="2395538"/>
          <p14:tracePt t="28161" x="4965700" y="2413000"/>
          <p14:tracePt t="28178" x="4965700" y="2428875"/>
          <p14:tracePt t="28382" x="4957763" y="2428875"/>
          <p14:tracePt t="28389" x="4957763" y="2420938"/>
          <p14:tracePt t="28470" x="4948238" y="2420938"/>
          <p14:tracePt t="28485" x="4940300" y="2420938"/>
          <p14:tracePt t="28501" x="4932363" y="2420938"/>
          <p14:tracePt t="28517" x="4924425" y="2420938"/>
          <p14:tracePt t="28526" x="4914900" y="2420938"/>
          <p14:tracePt t="28534" x="4899025" y="2428875"/>
          <p14:tracePt t="28545" x="4889500" y="2428875"/>
          <p14:tracePt t="28561" x="4881563" y="2428875"/>
          <p14:tracePt t="28578" x="4881563" y="2438400"/>
          <p14:tracePt t="28595" x="4873625" y="2438400"/>
          <p14:tracePt t="28611" x="4865688" y="2471738"/>
          <p14:tracePt t="28629" x="4840288" y="2505075"/>
          <p14:tracePt t="28630" x="4832350" y="2520950"/>
          <p14:tracePt t="28645" x="4822825" y="2546350"/>
          <p14:tracePt t="28647" x="4806950" y="2571750"/>
          <p14:tracePt t="28664" x="4797425" y="2613025"/>
          <p14:tracePt t="28679" x="4789488" y="2646363"/>
          <p14:tracePt t="28695" x="4789488" y="2671763"/>
          <p14:tracePt t="28711" x="4789488" y="2697163"/>
          <p14:tracePt t="28728" x="4789488" y="2714625"/>
          <p14:tracePt t="28745" x="4781550" y="2722563"/>
          <p14:tracePt t="28761" x="4764088" y="2740025"/>
          <p14:tracePt t="28778" x="4764088" y="2773363"/>
          <p14:tracePt t="28795" x="4764088" y="2781300"/>
          <p14:tracePt t="28811" x="4764088" y="2789238"/>
          <p14:tracePt t="28828" x="4764088" y="2797175"/>
          <p14:tracePt t="28845" x="4764088" y="2814638"/>
          <p14:tracePt t="28861" x="4764088" y="2822575"/>
          <p14:tracePt t="28878" x="4764088" y="2832100"/>
          <p14:tracePt t="28895" x="4773613" y="2840038"/>
          <p14:tracePt t="28911" x="4781550" y="2855913"/>
          <p14:tracePt t="28928" x="4781550" y="2865438"/>
          <p14:tracePt t="28966" x="4789488" y="2865438"/>
          <p14:tracePt t="28982" x="4797425" y="2865438"/>
          <p14:tracePt t="28990" x="4814888" y="2865438"/>
          <p14:tracePt t="28998" x="4832350" y="2865438"/>
          <p14:tracePt t="29011" x="4848225" y="2881313"/>
          <p14:tracePt t="29028" x="4881563" y="2890838"/>
          <p14:tracePt t="29031" x="4889500" y="2898775"/>
          <p14:tracePt t="29045" x="4899025" y="2898775"/>
          <p14:tracePt t="29047" x="4914900" y="2898775"/>
          <p14:tracePt t="29062" x="4940300" y="2898775"/>
          <p14:tracePt t="29078" x="4957763" y="2898775"/>
          <p14:tracePt t="29095" x="4973638" y="2898775"/>
          <p14:tracePt t="29111" x="4991100" y="2890838"/>
          <p14:tracePt t="29128" x="5006975" y="2890838"/>
          <p14:tracePt t="29199" x="5006975" y="2881313"/>
          <p14:tracePt t="29255" x="5006975" y="2865438"/>
          <p14:tracePt t="29263" x="4999038" y="2865438"/>
          <p14:tracePt t="29270" x="4999038" y="2855913"/>
          <p14:tracePt t="29280" x="4991100" y="2855913"/>
          <p14:tracePt t="29295" x="4973638" y="2855913"/>
          <p14:tracePt t="29311" x="4957763" y="2855913"/>
          <p14:tracePt t="29328" x="4948238" y="2855913"/>
          <p14:tracePt t="29345" x="4932363" y="2855913"/>
          <p14:tracePt t="29361" x="4924425" y="2855913"/>
          <p14:tracePt t="29378" x="4924425" y="2847975"/>
          <p14:tracePt t="29406" x="4914900" y="2847975"/>
          <p14:tracePt t="29422" x="4906963" y="2847975"/>
          <p14:tracePt t="29551" x="4899025" y="2847975"/>
          <p14:tracePt t="29567" x="4889500" y="2847975"/>
          <p14:tracePt t="29575" x="4881563" y="2847975"/>
          <p14:tracePt t="29584" x="4865688" y="2847975"/>
          <p14:tracePt t="29598" x="4856163" y="2847975"/>
          <p14:tracePt t="29614" x="4848225" y="2847975"/>
          <p14:tracePt t="29628" x="4840288" y="2847975"/>
          <p14:tracePt t="29645" x="4832350" y="2847975"/>
          <p14:tracePt t="29647" x="4822825" y="2847975"/>
          <p14:tracePt t="29662" x="4814888" y="2847975"/>
          <p14:tracePt t="29927" x="4822825" y="2847975"/>
          <p14:tracePt t="29935" x="4832350" y="2840038"/>
          <p14:tracePt t="29946" x="4856163" y="2832100"/>
          <p14:tracePt t="29962" x="4914900" y="2806700"/>
          <p14:tracePt t="29979" x="4973638" y="2789238"/>
          <p14:tracePt t="29995" x="5016500" y="2781300"/>
          <p14:tracePt t="30012" x="5049838" y="2781300"/>
          <p14:tracePt t="30127" x="5057775" y="2781300"/>
          <p14:tracePt t="30144" x="5065713" y="2781300"/>
          <p14:tracePt t="30176" x="5065713" y="2773363"/>
          <p14:tracePt t="30183" x="5073650" y="2773363"/>
          <p14:tracePt t="30197" x="5073650" y="2763838"/>
          <p14:tracePt t="30351" x="5083175" y="2763838"/>
          <p14:tracePt t="30367" x="5091113" y="2763838"/>
          <p14:tracePt t="30399" x="5108575" y="2763838"/>
          <p14:tracePt t="30407" x="5116513" y="2763838"/>
          <p14:tracePt t="30415" x="5124450" y="2763838"/>
          <p14:tracePt t="30430" x="5141913" y="2763838"/>
          <p14:tracePt t="30445" x="5167313" y="2763838"/>
          <p14:tracePt t="30462" x="5191125" y="2763838"/>
          <p14:tracePt t="30479" x="5249863" y="2763838"/>
          <p14:tracePt t="30495" x="5334000" y="2763838"/>
          <p14:tracePt t="30512" x="5451475" y="2763838"/>
          <p14:tracePt t="30529" x="5568950" y="2763838"/>
          <p14:tracePt t="30545" x="5627688" y="2763838"/>
          <p14:tracePt t="30561" x="5668963" y="2763838"/>
          <p14:tracePt t="30578" x="5686425" y="2763838"/>
          <p14:tracePt t="30595" x="5702300" y="2763838"/>
          <p14:tracePt t="30727" x="5694363" y="2763838"/>
          <p14:tracePt t="30736" x="5676900" y="2763838"/>
          <p14:tracePt t="30746" x="5651500" y="2763838"/>
          <p14:tracePt t="30763" x="5518150" y="2763838"/>
          <p14:tracePt t="30778" x="5334000" y="2781300"/>
          <p14:tracePt t="30794" x="5149850" y="2781300"/>
          <p14:tracePt t="30811" x="5049838" y="2781300"/>
          <p14:tracePt t="30828" x="4991100" y="2781300"/>
          <p14:tracePt t="30830" x="4973638" y="2781300"/>
          <p14:tracePt t="30845" x="4948238" y="2781300"/>
          <p14:tracePt t="30846" x="4940300" y="2781300"/>
          <p14:tracePt t="30861" x="4924425" y="2781300"/>
          <p14:tracePt t="30910" x="4914900" y="2781300"/>
          <p14:tracePt t="31383" x="4924425" y="2781300"/>
          <p14:tracePt t="31391" x="4932363" y="2781300"/>
          <p14:tracePt t="31399" x="4948238" y="2781300"/>
          <p14:tracePt t="31412" x="4973638" y="2781300"/>
          <p14:tracePt t="31428" x="5040313" y="2781300"/>
          <p14:tracePt t="31445" x="5157788" y="2781300"/>
          <p14:tracePt t="31446" x="5208588" y="2781300"/>
          <p14:tracePt t="31461" x="5334000" y="2781300"/>
          <p14:tracePt t="31478" x="5434013" y="2781300"/>
          <p14:tracePt t="31495" x="5535613" y="2781300"/>
          <p14:tracePt t="31511" x="5635625" y="2781300"/>
          <p14:tracePt t="31528" x="5719763" y="2806700"/>
          <p14:tracePt t="31544" x="5778500" y="2806700"/>
          <p14:tracePt t="31561" x="5794375" y="2806700"/>
          <p14:tracePt t="31578" x="5802313" y="2797175"/>
          <p14:tracePt t="31594" x="5819775" y="2797175"/>
          <p14:tracePt t="31622" x="5819775" y="2789238"/>
          <p14:tracePt t="31807" x="5819775" y="2781300"/>
          <p14:tracePt t="31823" x="5819775" y="2773363"/>
          <p14:tracePt t="31832" x="5819775" y="2747963"/>
          <p14:tracePt t="31844" x="5827713" y="2740025"/>
          <p14:tracePt t="31847" x="5827713" y="2730500"/>
          <p14:tracePt t="31861" x="5835650" y="2714625"/>
          <p14:tracePt t="31878" x="5845175" y="2714625"/>
          <p14:tracePt t="31999" x="5835650" y="2714625"/>
          <p14:tracePt t="32007" x="5827713" y="2722563"/>
          <p14:tracePt t="32016" x="5811838" y="2730500"/>
          <p14:tracePt t="32031" x="5786438" y="2747963"/>
          <p14:tracePt t="32047" x="5761038" y="2763838"/>
          <p14:tracePt t="32062" x="5735638" y="2781300"/>
          <p14:tracePt t="32078" x="5676900" y="2806700"/>
          <p14:tracePt t="32095" x="5610225" y="2814638"/>
          <p14:tracePt t="32111" x="5559425" y="2822575"/>
          <p14:tracePt t="32128" x="5518150" y="2840038"/>
          <p14:tracePt t="32144" x="5484813" y="2840038"/>
          <p14:tracePt t="32161" x="5459413" y="2840038"/>
          <p14:tracePt t="32178" x="5426075" y="2840038"/>
          <p14:tracePt t="32194" x="5408613" y="2840038"/>
          <p14:tracePt t="32211" x="5375275" y="2840038"/>
          <p14:tracePt t="32228" x="5351463" y="2822575"/>
          <p14:tracePt t="32230" x="5326063" y="2822575"/>
          <p14:tracePt t="32245" x="5316538" y="2822575"/>
          <p14:tracePt t="32246" x="5308600" y="2822575"/>
          <p14:tracePt t="32261" x="5275263" y="2822575"/>
          <p14:tracePt t="32278" x="5249863" y="2832100"/>
          <p14:tracePt t="32294" x="5200650" y="2847975"/>
          <p14:tracePt t="32311" x="5141913" y="2873375"/>
          <p14:tracePt t="32328" x="5083175" y="2906713"/>
          <p14:tracePt t="32344" x="5032375" y="2947988"/>
          <p14:tracePt t="32361" x="4991100" y="2965450"/>
          <p14:tracePt t="32378" x="4957763" y="2998788"/>
          <p14:tracePt t="32394" x="4899025" y="3032125"/>
          <p14:tracePt t="32411" x="4822825" y="3082925"/>
          <p14:tracePt t="32428" x="4764088" y="3149600"/>
          <p14:tracePt t="32430" x="4738688" y="3175000"/>
          <p14:tracePt t="32445" x="4697413" y="3225800"/>
          <p14:tracePt t="32446" x="4672013" y="3267075"/>
          <p14:tracePt t="32461" x="4630738" y="3359150"/>
          <p14:tracePt t="32478" x="4605338" y="3443288"/>
          <p14:tracePt t="32494" x="4579938" y="3543300"/>
          <p14:tracePt t="32511" x="4572000" y="3619500"/>
          <p14:tracePt t="32528" x="4554538" y="3660775"/>
          <p14:tracePt t="32544" x="4546600" y="3711575"/>
          <p14:tracePt t="32561" x="4538663" y="3735388"/>
          <p14:tracePt t="32578" x="4538663" y="3744913"/>
          <p14:tracePt t="32594" x="4538663" y="3760788"/>
          <p14:tracePt t="32611" x="4554538" y="3770313"/>
          <p14:tracePt t="32628" x="4579938" y="3770313"/>
          <p14:tracePt t="32644" x="4597400" y="3770313"/>
          <p14:tracePt t="32647" x="4613275" y="3760788"/>
          <p14:tracePt t="32661" x="4622800" y="3760788"/>
          <p14:tracePt t="32664" x="4638675" y="3760788"/>
          <p14:tracePt t="32678" x="4646613" y="3752850"/>
          <p14:tracePt t="32694" x="4664075" y="3735388"/>
          <p14:tracePt t="32711" x="4672013" y="3735388"/>
          <p14:tracePt t="32728" x="4697413" y="3727450"/>
          <p14:tracePt t="32744" x="4722813" y="3702050"/>
          <p14:tracePt t="32761" x="4764088" y="3694113"/>
          <p14:tracePt t="32778" x="4832350" y="3660775"/>
          <p14:tracePt t="32794" x="4848225" y="3652838"/>
          <p14:tracePt t="32846" x="4856163" y="3652838"/>
          <p14:tracePt t="32863" x="4865688" y="3652838"/>
          <p14:tracePt t="32871" x="4873625" y="3652838"/>
          <p14:tracePt t="32934" x="4873625" y="3635375"/>
          <p14:tracePt t="32942" x="4889500" y="3635375"/>
          <p14:tracePt t="32950" x="4899025" y="3627438"/>
          <p14:tracePt t="32961" x="4906963" y="3627438"/>
          <p14:tracePt t="32978" x="4914900" y="3627438"/>
          <p14:tracePt t="32994" x="4924425" y="3627438"/>
          <p14:tracePt t="33011" x="4932363" y="3619500"/>
          <p14:tracePt t="33028" x="4948238" y="3602038"/>
          <p14:tracePt t="33044" x="4965700" y="3602038"/>
          <p14:tracePt t="33061" x="4965700" y="3594100"/>
          <p14:tracePt t="33064" x="4973638" y="3594100"/>
          <p14:tracePt t="33078" x="4981575" y="3594100"/>
          <p14:tracePt t="33184" x="4973638" y="3594100"/>
          <p14:tracePt t="33223" x="4973638" y="3586163"/>
          <p14:tracePt t="33239" x="4973638" y="3576638"/>
          <p14:tracePt t="34048" x="4973638" y="3560763"/>
          <p14:tracePt t="34055" x="4973638" y="3551238"/>
          <p14:tracePt t="34063" x="4973638" y="3535363"/>
          <p14:tracePt t="34080" x="4981575" y="3459163"/>
          <p14:tracePt t="34095" x="4981575" y="3341688"/>
          <p14:tracePt t="34111" x="4999038" y="3182938"/>
          <p14:tracePt t="34128" x="4999038" y="2998788"/>
          <p14:tracePt t="34145" x="4991100" y="2855913"/>
          <p14:tracePt t="34161" x="4991100" y="2781300"/>
          <p14:tracePt t="34178" x="4991100" y="2763838"/>
          <p14:tracePt t="34312" x="4981575" y="2755900"/>
          <p14:tracePt t="34328" x="4973638" y="2730500"/>
          <p14:tracePt t="34338" x="4965700" y="2722563"/>
          <p14:tracePt t="34346" x="4965700" y="2705100"/>
          <p14:tracePt t="34361" x="4948238" y="2671763"/>
          <p14:tracePt t="34378" x="4924425" y="2655888"/>
          <p14:tracePt t="34395" x="4914900" y="2638425"/>
          <p14:tracePt t="34639" x="4906963" y="2638425"/>
          <p14:tracePt t="34655" x="4899025" y="2638425"/>
          <p14:tracePt t="34663" x="4873625" y="2655888"/>
          <p14:tracePt t="34680" x="4832350" y="2705100"/>
          <p14:tracePt t="34695" x="4781550" y="2714625"/>
          <p14:tracePt t="34711" x="4689475" y="2663825"/>
          <p14:tracePt t="34728" x="4546600" y="2538413"/>
          <p14:tracePt t="34745" x="4462463" y="2438400"/>
          <p14:tracePt t="34761" x="4429125" y="2387600"/>
          <p14:tracePt t="34778" x="4429125" y="2370138"/>
          <p14:tracePt t="34795" x="4446588" y="2270125"/>
          <p14:tracePt t="34811" x="4572000" y="1960563"/>
          <p14:tracePt t="34828" x="4773613" y="1508125"/>
          <p14:tracePt t="34831" x="4906963" y="1214438"/>
          <p14:tracePt t="34845" x="5016500" y="920750"/>
          <p14:tracePt t="34847" x="5141913" y="595313"/>
          <p14:tracePt t="34862" x="5341938" y="125413"/>
          <p14:tracePt t="36594" x="5216525" y="74613"/>
          <p14:tracePt t="36602" x="5224463" y="142875"/>
          <p14:tracePt t="36610" x="5241925" y="242888"/>
          <p14:tracePt t="36630" x="5241925" y="401638"/>
          <p14:tracePt t="36643" x="5224463" y="585788"/>
          <p14:tracePt t="36659" x="5191125" y="754063"/>
          <p14:tracePt t="36675" x="5191125" y="887413"/>
          <p14:tracePt t="36692" x="5191125" y="1071563"/>
          <p14:tracePt t="36708" x="5200650" y="1257300"/>
          <p14:tracePt t="36725" x="5224463" y="1408113"/>
          <p14:tracePt t="36742" x="5241925" y="1474788"/>
          <p14:tracePt t="36758" x="5249863" y="1508125"/>
          <p14:tracePt t="36775" x="5259388" y="1516063"/>
          <p14:tracePt t="36793" x="5259388" y="1524000"/>
          <p14:tracePt t="36808" x="5267325" y="1549400"/>
          <p14:tracePt t="36825" x="5275263" y="1574800"/>
          <p14:tracePt t="36842" x="5292725" y="1592263"/>
          <p14:tracePt t="36858" x="5316538" y="1616075"/>
          <p14:tracePt t="36875" x="5334000" y="1658938"/>
          <p14:tracePt t="36892" x="5367338" y="1708150"/>
          <p14:tracePt t="36908" x="5392738" y="1751013"/>
          <p14:tracePt t="36925" x="5408613" y="1792288"/>
          <p14:tracePt t="36942" x="5408613" y="1835150"/>
          <p14:tracePt t="36958" x="5408613" y="1868488"/>
          <p14:tracePt t="36975" x="5418138" y="1893888"/>
          <p14:tracePt t="36978" x="5418138" y="1909763"/>
          <p14:tracePt t="36992" x="5408613" y="1935163"/>
          <p14:tracePt t="37009" x="5408613" y="1993900"/>
          <p14:tracePt t="37025" x="5384800" y="2078038"/>
          <p14:tracePt t="37042" x="5359400" y="2170113"/>
          <p14:tracePt t="37058" x="5341938" y="2244725"/>
          <p14:tracePt t="37075" x="5326063" y="2303463"/>
          <p14:tracePt t="37092" x="5326063" y="2354263"/>
          <p14:tracePt t="37108" x="5326063" y="2387600"/>
          <p14:tracePt t="37125" x="5326063" y="2438400"/>
          <p14:tracePt t="37142" x="5316538" y="2487613"/>
          <p14:tracePt t="37158" x="5316538" y="2505075"/>
          <p14:tracePt t="37175" x="5316538" y="2520950"/>
          <p14:tracePt t="37178" x="5316538" y="2538413"/>
          <p14:tracePt t="37192" x="5316538" y="2554288"/>
          <p14:tracePt t="37208" x="5316538" y="2571750"/>
          <p14:tracePt t="37248" x="5308600" y="2571750"/>
          <p14:tracePt t="37264" x="5300663" y="2571750"/>
          <p14:tracePt t="37354" x="5300663" y="2563813"/>
          <p14:tracePt t="37370" x="5283200" y="2563813"/>
          <p14:tracePt t="37401" x="5283200" y="2554288"/>
          <p14:tracePt t="37410" x="5292725" y="2546350"/>
          <p14:tracePt t="37417" x="5300663" y="2538413"/>
          <p14:tracePt t="37427" x="5308600" y="2520950"/>
          <p14:tracePt t="37442" x="5308600" y="2513013"/>
          <p14:tracePt t="37458" x="5283200" y="2505075"/>
          <p14:tracePt t="37475" x="5267325" y="2497138"/>
          <p14:tracePt t="37491" x="5259388" y="2497138"/>
          <p14:tracePt t="37508" x="5249863" y="2497138"/>
          <p14:tracePt t="37528" x="5241925" y="2497138"/>
          <p14:tracePt t="37542" x="5233988" y="2497138"/>
          <p14:tracePt t="37558" x="5208588" y="2497138"/>
          <p14:tracePt t="37575" x="5200650" y="2497138"/>
          <p14:tracePt t="37593" x="5200650" y="2487613"/>
          <p14:tracePt t="37608" x="5200650" y="2479675"/>
          <p14:tracePt t="37625" x="5183188" y="2479675"/>
          <p14:tracePt t="37641" x="5175250" y="2471738"/>
          <p14:tracePt t="37697" x="5167313" y="2471738"/>
          <p14:tracePt t="37704" x="5141913" y="2471738"/>
          <p14:tracePt t="37713" x="5132388" y="2471738"/>
          <p14:tracePt t="37725" x="5124450" y="2479675"/>
          <p14:tracePt t="37741" x="5091113" y="2487613"/>
          <p14:tracePt t="37758" x="5049838" y="2487613"/>
          <p14:tracePt t="37775" x="5024438" y="2487613"/>
          <p14:tracePt t="37777" x="5016500" y="2487613"/>
          <p14:tracePt t="37792" x="5006975" y="2487613"/>
          <p14:tracePt t="37794" x="4991100" y="2487613"/>
          <p14:tracePt t="37866" x="4981575" y="2487613"/>
          <p14:tracePt t="37882" x="4973638" y="2479675"/>
          <p14:tracePt t="37891" x="4965700" y="2479675"/>
          <p14:tracePt t="37897" x="4957763" y="2479675"/>
          <p14:tracePt t="37994" x="4948238" y="2479675"/>
          <p14:tracePt t="38001" x="4940300" y="2479675"/>
          <p14:tracePt t="38010" x="4924425" y="2479675"/>
          <p14:tracePt t="38027" x="4873625" y="2479675"/>
          <p14:tracePt t="38044" x="4814888" y="2497138"/>
          <p14:tracePt t="38060" x="4797425" y="2505075"/>
          <p14:tracePt t="38076" x="4773613" y="2513013"/>
          <p14:tracePt t="38094" x="4764088" y="2520950"/>
          <p14:tracePt t="38210" x="4764088" y="2530475"/>
          <p14:tracePt t="38217" x="4756150" y="2538413"/>
          <p14:tracePt t="38227" x="4756150" y="2546350"/>
          <p14:tracePt t="38244" x="4756150" y="2571750"/>
          <p14:tracePt t="38260" x="4748213" y="2589213"/>
          <p14:tracePt t="38277" x="4748213" y="2605088"/>
          <p14:tracePt t="38294" x="4748213" y="2630488"/>
          <p14:tracePt t="38310" x="4748213" y="2638425"/>
          <p14:tracePt t="38353" x="4748213" y="2646363"/>
          <p14:tracePt t="38361" x="4748213" y="2655888"/>
          <p14:tracePt t="38377" x="4773613" y="2689225"/>
          <p14:tracePt t="38395" x="4789488" y="2714625"/>
          <p14:tracePt t="38408" x="4814888" y="2747963"/>
          <p14:tracePt t="38425" x="4832350" y="2781300"/>
          <p14:tracePt t="38442" x="4848225" y="2797175"/>
          <p14:tracePt t="38458" x="4873625" y="2822575"/>
          <p14:tracePt t="38475" x="4881563" y="2840038"/>
          <p14:tracePt t="38578" x="4889500" y="2840038"/>
          <p14:tracePt t="38586" x="4899025" y="2840038"/>
          <p14:tracePt t="38601" x="4906963" y="2840038"/>
          <p14:tracePt t="38616" x="4914900" y="2840038"/>
          <p14:tracePt t="38625" x="4924425" y="2840038"/>
          <p14:tracePt t="38641" x="4948238" y="2840038"/>
          <p14:tracePt t="38657" x="4973638" y="2840038"/>
          <p14:tracePt t="38675" x="5024438" y="2840038"/>
          <p14:tracePt t="38691" x="5073650" y="2840038"/>
          <p14:tracePt t="38708" x="5116513" y="2840038"/>
          <p14:tracePt t="38724" x="5167313" y="2832100"/>
          <p14:tracePt t="38741" x="5208588" y="2814638"/>
          <p14:tracePt t="38758" x="5259388" y="2797175"/>
          <p14:tracePt t="38775" x="5275263" y="2789238"/>
          <p14:tracePt t="38777" x="5283200" y="2789238"/>
          <p14:tracePt t="38793" x="5292725" y="2789238"/>
          <p14:tracePt t="38808" x="5300663" y="2789238"/>
          <p14:tracePt t="38825" x="5308600" y="2789238"/>
          <p14:tracePt t="38848" x="5316538" y="2789238"/>
          <p14:tracePt t="38857" x="5334000" y="2789238"/>
          <p14:tracePt t="38874" x="5351463" y="2789238"/>
          <p14:tracePt t="38891" x="5359400" y="2789238"/>
          <p14:tracePt t="38907" x="5375275" y="2789238"/>
          <p14:tracePt t="38924" x="5400675" y="2789238"/>
          <p14:tracePt t="38941" x="5418138" y="2789238"/>
          <p14:tracePt t="38958" x="5434013" y="2789238"/>
          <p14:tracePt t="38974" x="5467350" y="2789238"/>
          <p14:tracePt t="38991" x="5492750" y="2789238"/>
          <p14:tracePt t="38992" x="5500688" y="2789238"/>
          <p14:tracePt t="39008" x="5543550" y="2789238"/>
          <p14:tracePt t="39024" x="5584825" y="2789238"/>
          <p14:tracePt t="39041" x="5610225" y="2789238"/>
          <p14:tracePt t="39057" x="5635625" y="2789238"/>
          <p14:tracePt t="39074" x="5676900" y="2789238"/>
          <p14:tracePt t="39091" x="5710238" y="2789238"/>
          <p14:tracePt t="39107" x="5753100" y="2789238"/>
          <p14:tracePt t="39124" x="5786438" y="2789238"/>
          <p14:tracePt t="39141" x="5811838" y="2789238"/>
          <p14:tracePt t="39157" x="5827713" y="2789238"/>
          <p14:tracePt t="39184" x="5845175" y="2789238"/>
          <p14:tracePt t="39193" x="5853113" y="2789238"/>
          <p14:tracePt t="39208" x="5878513" y="2789238"/>
          <p14:tracePt t="39225" x="5911850" y="2789238"/>
          <p14:tracePt t="39241" x="5945188" y="2789238"/>
          <p14:tracePt t="39257" x="5970588" y="2789238"/>
          <p14:tracePt t="39274" x="5978525" y="2789238"/>
          <p14:tracePt t="39353" x="5986463" y="2789238"/>
          <p14:tracePt t="39410" x="5986463" y="2781300"/>
          <p14:tracePt t="39530" x="5978525" y="2781300"/>
          <p14:tracePt t="39538" x="5970588" y="2781300"/>
          <p14:tracePt t="39546" x="5962650" y="2781300"/>
          <p14:tracePt t="39560" x="5937250" y="2781300"/>
          <p14:tracePt t="39561" x="5919788" y="2781300"/>
          <p14:tracePt t="39575" x="5911850" y="2781300"/>
          <p14:tracePt t="39578" x="5886450" y="2781300"/>
          <p14:tracePt t="39592" x="5878513" y="2781300"/>
          <p14:tracePt t="39593" x="5870575" y="2781300"/>
          <p14:tracePt t="39664" x="5861050" y="2781300"/>
          <p14:tracePt t="39673" x="5853113" y="2781300"/>
          <p14:tracePt t="39680" x="5827713" y="2781300"/>
          <p14:tracePt t="39691" x="5811838" y="2781300"/>
          <p14:tracePt t="39707" x="5753100" y="2781300"/>
          <p14:tracePt t="39724" x="5694363" y="2781300"/>
          <p14:tracePt t="39741" x="5661025" y="2781300"/>
          <p14:tracePt t="39757" x="5643563" y="2781300"/>
          <p14:tracePt t="39774" x="5635625" y="2781300"/>
          <p14:tracePt t="39791" x="5618163" y="2781300"/>
          <p14:tracePt t="39792" x="5594350" y="2781300"/>
          <p14:tracePt t="39808" x="5535613" y="2781300"/>
          <p14:tracePt t="39824" x="5484813" y="2781300"/>
          <p14:tracePt t="39841" x="5443538" y="2781300"/>
          <p14:tracePt t="39857" x="5392738" y="2781300"/>
          <p14:tracePt t="39874" x="5351463" y="2781300"/>
          <p14:tracePt t="39891" x="5292725" y="2781300"/>
          <p14:tracePt t="39908" x="5224463" y="2789238"/>
          <p14:tracePt t="39924" x="5149850" y="2806700"/>
          <p14:tracePt t="39941" x="5073650" y="2822575"/>
          <p14:tracePt t="39957" x="5006975" y="2847975"/>
          <p14:tracePt t="39975" x="4932363" y="2855913"/>
          <p14:tracePt t="39977" x="4906963" y="2873375"/>
          <p14:tracePt t="39991" x="4889500" y="2873375"/>
          <p14:tracePt t="39993" x="4873625" y="2873375"/>
          <p14:tracePt t="40008" x="4856163" y="2881313"/>
          <p14:tracePt t="40024" x="4848225" y="2881313"/>
          <p14:tracePt t="40041" x="4840288" y="2881313"/>
          <p14:tracePt t="40057" x="4806950" y="2881313"/>
          <p14:tracePt t="40074" x="4781550" y="2881313"/>
          <p14:tracePt t="40091" x="4773613" y="2881313"/>
          <p14:tracePt t="40226" x="4781550" y="2881313"/>
          <p14:tracePt t="40233" x="4789488" y="2873375"/>
          <p14:tracePt t="40243" x="4814888" y="2873375"/>
          <p14:tracePt t="40260" x="4856163" y="2855913"/>
          <p14:tracePt t="40275" x="4899025" y="2847975"/>
          <p14:tracePt t="40291" x="4932363" y="2840038"/>
          <p14:tracePt t="40308" x="4957763" y="2840038"/>
          <p14:tracePt t="40325" x="4991100" y="2840038"/>
          <p14:tracePt t="40341" x="5032375" y="2840038"/>
          <p14:tracePt t="40358" x="5065713" y="2840038"/>
          <p14:tracePt t="40375" x="5091113" y="2840038"/>
          <p14:tracePt t="40378" x="5099050" y="2840038"/>
          <p14:tracePt t="40392" x="5108575" y="2840038"/>
          <p14:tracePt t="40624" x="5108575" y="2822575"/>
          <p14:tracePt t="40641" x="5124450" y="2814638"/>
          <p14:tracePt t="40648" x="5132388" y="2814638"/>
          <p14:tracePt t="40657" x="5141913" y="2806700"/>
          <p14:tracePt t="40674" x="5149850" y="2806700"/>
          <p14:tracePt t="40696" x="5149850" y="2797175"/>
          <p14:tracePt t="40708" x="5157788" y="2797175"/>
          <p14:tracePt t="40724" x="5167313" y="2797175"/>
          <p14:tracePt t="40741" x="5191125" y="2789238"/>
          <p14:tracePt t="40757" x="5200650" y="2781300"/>
          <p14:tracePt t="40775" x="5208588" y="2781300"/>
          <p14:tracePt t="40791" x="5224463" y="2781300"/>
          <p14:tracePt t="40808" x="5233988" y="2781300"/>
          <p14:tracePt t="41123" x="5233988" y="2773363"/>
          <p14:tracePt t="41130" x="5241925" y="2773363"/>
          <p14:tracePt t="41145" x="5259388" y="2773363"/>
          <p14:tracePt t="41450" x="5267325" y="2773363"/>
          <p14:tracePt t="41490" x="5275263" y="2773363"/>
          <p14:tracePt t="41602" x="5283200" y="2773363"/>
          <p14:tracePt t="41618" x="5292725" y="2773363"/>
          <p14:tracePt t="41628" x="5300663" y="2773363"/>
          <p14:tracePt t="41636" x="5326063" y="2773363"/>
          <p14:tracePt t="41641" x="5341938" y="2773363"/>
          <p14:tracePt t="41657" x="5400675" y="2773363"/>
          <p14:tracePt t="41674" x="5459413" y="2755900"/>
          <p14:tracePt t="41691" x="5500688" y="2747963"/>
          <p14:tracePt t="41707" x="5535613" y="2747963"/>
          <p14:tracePt t="41724" x="5543550" y="2747963"/>
          <p14:tracePt t="41785" x="5551488" y="2747963"/>
          <p14:tracePt t="41800" x="5559425" y="2747963"/>
          <p14:tracePt t="41848" x="5576888" y="2747963"/>
          <p14:tracePt t="41857" x="5584825" y="2747963"/>
          <p14:tracePt t="41864" x="5594350" y="2747963"/>
          <p14:tracePt t="41874" x="5602288" y="2747963"/>
          <p14:tracePt t="41891" x="5635625" y="2747963"/>
          <p14:tracePt t="41907" x="5643563" y="2747963"/>
          <p14:tracePt t="41928" x="5651500" y="2747963"/>
          <p14:tracePt t="41941" x="5661025" y="2747963"/>
          <p14:tracePt t="41957" x="5668963" y="2747963"/>
          <p14:tracePt t="41974" x="5676900" y="2747963"/>
          <p14:tracePt t="42153" x="5676900" y="2740025"/>
          <p14:tracePt t="42170" x="5676900" y="2730500"/>
          <p14:tracePt t="42233" x="5668963" y="2730500"/>
          <p14:tracePt t="42242" x="5661025" y="2730500"/>
          <p14:tracePt t="42250" x="5627688" y="2730500"/>
          <p14:tracePt t="42259" x="5576888" y="2730500"/>
          <p14:tracePt t="42274" x="5476875" y="2730500"/>
          <p14:tracePt t="42291" x="5392738" y="2730500"/>
          <p14:tracePt t="42307" x="5316538" y="2730500"/>
          <p14:tracePt t="42324" x="5259388" y="2730500"/>
          <p14:tracePt t="42341" x="5208588" y="2730500"/>
          <p14:tracePt t="42357" x="5116513" y="2730500"/>
          <p14:tracePt t="42374" x="5032375" y="2730500"/>
          <p14:tracePt t="42391" x="4991100" y="2730500"/>
          <p14:tracePt t="42393" x="4965700" y="2730500"/>
          <p14:tracePt t="42408" x="4948238" y="2730500"/>
          <p14:tracePt t="42409" x="4914900" y="2730500"/>
          <p14:tracePt t="42425" x="4840288" y="2730500"/>
          <p14:tracePt t="42441" x="4781550" y="2730500"/>
          <p14:tracePt t="42458" x="4738688" y="2730500"/>
          <p14:tracePt t="42474" x="4722813" y="2730500"/>
          <p14:tracePt t="42491" x="4714875" y="2730500"/>
          <p14:tracePt t="42507" x="4697413" y="2730500"/>
          <p14:tracePt t="42524" x="4697413" y="2740025"/>
          <p14:tracePt t="42541" x="4681538" y="2740025"/>
          <p14:tracePt t="42557" x="4664075" y="2747963"/>
          <p14:tracePt t="42574" x="4630738" y="2755900"/>
          <p14:tracePt t="42591" x="4589463" y="2763838"/>
          <p14:tracePt t="42593" x="4572000" y="2763838"/>
          <p14:tracePt t="42608" x="4479925" y="2789238"/>
          <p14:tracePt t="42624" x="4379913" y="2806700"/>
          <p14:tracePt t="42641" x="4262438" y="2822575"/>
          <p14:tracePt t="42658" x="4144963" y="2822575"/>
          <p14:tracePt t="42674" x="4060825" y="2822575"/>
          <p14:tracePt t="42691" x="4002088" y="2822575"/>
          <p14:tracePt t="42707" x="3943350" y="2822575"/>
          <p14:tracePt t="42724" x="3884613" y="2822575"/>
          <p14:tracePt t="42741" x="3843338" y="2822575"/>
          <p14:tracePt t="42757" x="3835400" y="2822575"/>
          <p14:tracePt t="42938" x="3835400" y="2814638"/>
          <p14:tracePt t="42945" x="3843338" y="2814638"/>
          <p14:tracePt t="42959" x="3851275" y="2814638"/>
          <p14:tracePt t="42962" x="3884613" y="2814638"/>
          <p14:tracePt t="42977" x="3960813" y="2814638"/>
          <p14:tracePt t="42991" x="3994150" y="2814638"/>
          <p14:tracePt t="42993" x="4044950" y="2814638"/>
          <p14:tracePt t="43008" x="4127500" y="2806700"/>
          <p14:tracePt t="43010" x="4219575" y="2789238"/>
          <p14:tracePt t="43026" x="4454525" y="2740025"/>
          <p14:tracePt t="43041" x="4748213" y="2705100"/>
          <p14:tracePt t="43058" x="5091113" y="2689225"/>
          <p14:tracePt t="43074" x="5359400" y="2689225"/>
          <p14:tracePt t="43091" x="5518150" y="2689225"/>
          <p14:tracePt t="43107" x="5584825" y="2689225"/>
          <p14:tracePt t="43124" x="5610225" y="2689225"/>
          <p14:tracePt t="43144" x="5618163" y="2689225"/>
          <p14:tracePt t="43157" x="5627688" y="2689225"/>
          <p14:tracePt t="43174" x="5635625" y="2689225"/>
          <p14:tracePt t="43313" x="5627688" y="2689225"/>
          <p14:tracePt t="43323" x="5618163" y="2689225"/>
          <p14:tracePt t="43331" x="5594350" y="2689225"/>
          <p14:tracePt t="43343" x="5568950" y="2697163"/>
          <p14:tracePt t="43345" x="5551488" y="2697163"/>
          <p14:tracePt t="43357" x="5526088" y="2714625"/>
          <p14:tracePt t="43374" x="5484813" y="2714625"/>
          <p14:tracePt t="43391" x="5443538" y="2705100"/>
          <p14:tracePt t="43393" x="5418138" y="2705100"/>
          <p14:tracePt t="43408" x="5400675" y="2705100"/>
          <p14:tracePt t="43409" x="5384800" y="2697163"/>
          <p14:tracePt t="43425" x="5367338" y="2689225"/>
          <p14:tracePt t="43441" x="5359400" y="2689225"/>
          <p14:tracePt t="43657" x="5351463" y="2689225"/>
          <p14:tracePt t="43681" x="5351463" y="2697163"/>
          <p14:tracePt t="43730" x="5351463" y="2705100"/>
          <p14:tracePt t="43858" x="5341938" y="2705100"/>
          <p14:tracePt t="43875" x="5326063" y="2722563"/>
          <p14:tracePt t="43890" x="5326063" y="2730500"/>
          <p14:tracePt t="44322" x="5316538" y="2740025"/>
          <p14:tracePt t="44339" x="5308600" y="2747963"/>
          <p14:tracePt t="44347" x="5300663" y="2773363"/>
          <p14:tracePt t="44359" x="5292725" y="2781300"/>
          <p14:tracePt t="44363" x="5283200" y="2789238"/>
          <p14:tracePt t="44375" x="5259388" y="2797175"/>
          <p14:tracePt t="44377" x="5233988" y="2822575"/>
          <p14:tracePt t="44391" x="5224463" y="2832100"/>
          <p14:tracePt t="44393" x="5216525" y="2840038"/>
          <p14:tracePt t="44407" x="5208588" y="2840038"/>
          <p14:tracePt t="44410" x="5200650" y="2847975"/>
          <p14:tracePt t="44424" x="5191125" y="2847975"/>
          <p14:tracePt t="44472" x="5175250" y="2847975"/>
          <p14:tracePt t="44489" x="5167313" y="2847975"/>
          <p14:tracePt t="44496" x="5157788" y="2840038"/>
          <p14:tracePt t="44507" x="5124450" y="2832100"/>
          <p14:tracePt t="44524" x="5065713" y="2763838"/>
          <p14:tracePt t="44540" x="4991100" y="2730500"/>
          <p14:tracePt t="44557" x="4973638" y="2722563"/>
          <p14:tracePt t="44723" x="4973638" y="2730500"/>
          <p14:tracePt t="44730" x="4973638" y="2740025"/>
          <p14:tracePt t="44743" x="4973638" y="2755900"/>
          <p14:tracePt t="44759" x="4973638" y="2781300"/>
          <p14:tracePt t="44761" x="4973638" y="2797175"/>
          <p14:tracePt t="44776" x="4973638" y="2806700"/>
          <p14:tracePt t="44791" x="4973638" y="2814638"/>
          <p14:tracePt t="44961" x="4973638" y="2832100"/>
          <p14:tracePt t="44970" x="4973638" y="2840038"/>
          <p14:tracePt t="44978" x="4973638" y="2847975"/>
          <p14:tracePt t="44992" x="4973638" y="2855913"/>
          <p14:tracePt t="45008" x="4981575" y="2865438"/>
          <p14:tracePt t="45010" x="4991100" y="2865438"/>
          <p14:tracePt t="45025" x="4999038" y="2873375"/>
          <p14:tracePt t="45041" x="4999038" y="2881313"/>
          <p14:tracePt t="45096" x="5006975" y="2881313"/>
          <p14:tracePt t="45104" x="5024438" y="2881313"/>
          <p14:tracePt t="45112" x="5032375" y="2881313"/>
          <p14:tracePt t="45128" x="5040313" y="2881313"/>
          <p14:tracePt t="45208" x="5049838" y="2881313"/>
          <p14:tracePt t="45224" x="5057775" y="2881313"/>
          <p14:tracePt t="45240" x="5065713" y="2881313"/>
          <p14:tracePt t="45248" x="5073650" y="2898775"/>
          <p14:tracePt t="45257" x="5083175" y="2898775"/>
          <p14:tracePt t="45274" x="5099050" y="2906713"/>
          <p14:tracePt t="45328" x="5099050" y="2890838"/>
          <p14:tracePt t="45336" x="5099050" y="2881313"/>
          <p14:tracePt t="45344" x="5099050" y="2865438"/>
          <p14:tracePt t="45357" x="5091113" y="2822575"/>
          <p14:tracePt t="45374" x="5091113" y="2722563"/>
          <p14:tracePt t="45390" x="5099050" y="2520950"/>
          <p14:tracePt t="45407" x="5175250" y="2152650"/>
          <p14:tracePt t="45409" x="5233988" y="1952625"/>
          <p14:tracePt t="45424" x="5408613" y="1331913"/>
          <p14:tracePt t="45440" x="5627688" y="754063"/>
          <p14:tracePt t="45457" x="5794375" y="242888"/>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711275" y="1043950"/>
            <a:ext cx="38811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4580">
                <a:solidFill>
                  <a:schemeClr val="lt2"/>
                </a:solidFill>
              </a:rPr>
              <a:t>Magnitud verdadera</a:t>
            </a:r>
            <a:endParaRPr sz="4580">
              <a:solidFill>
                <a:schemeClr val="lt2"/>
              </a:solidFill>
            </a:endParaRPr>
          </a:p>
        </p:txBody>
      </p:sp>
      <p:sp>
        <p:nvSpPr>
          <p:cNvPr id="176" name="Google Shape;176;p29"/>
          <p:cNvSpPr txBox="1">
            <a:spLocks noGrp="1"/>
          </p:cNvSpPr>
          <p:nvPr>
            <p:ph type="body" idx="1"/>
          </p:nvPr>
        </p:nvSpPr>
        <p:spPr>
          <a:xfrm>
            <a:off x="711275" y="1921388"/>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800" b="1"/>
              <a:t>Ventaja:</a:t>
            </a:r>
            <a:endParaRPr sz="1800" b="1"/>
          </a:p>
          <a:p>
            <a:pPr marL="0" lvl="0" indent="0" algn="l" rtl="0">
              <a:spcBef>
                <a:spcPts val="1200"/>
              </a:spcBef>
              <a:spcAft>
                <a:spcPts val="0"/>
              </a:spcAft>
              <a:buNone/>
            </a:pPr>
            <a:r>
              <a:rPr lang="es-419" sz="1800"/>
              <a:t>Lectura directa del número representado.</a:t>
            </a:r>
            <a:endParaRPr sz="1800"/>
          </a:p>
          <a:p>
            <a:pPr marL="0" lvl="0" indent="0" algn="l" rtl="0">
              <a:spcBef>
                <a:spcPts val="1200"/>
              </a:spcBef>
              <a:spcAft>
                <a:spcPts val="1200"/>
              </a:spcAft>
              <a:buNone/>
            </a:pPr>
            <a:endParaRPr/>
          </a:p>
        </p:txBody>
      </p:sp>
      <p:sp>
        <p:nvSpPr>
          <p:cNvPr id="177" name="Google Shape;177;p29"/>
          <p:cNvSpPr txBox="1">
            <a:spLocks noGrp="1"/>
          </p:cNvSpPr>
          <p:nvPr>
            <p:ph type="body" idx="2"/>
          </p:nvPr>
        </p:nvSpPr>
        <p:spPr>
          <a:xfrm>
            <a:off x="4625554" y="1921388"/>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800" b="1"/>
              <a:t>Desventaja:</a:t>
            </a:r>
            <a:endParaRPr sz="1800" b="1"/>
          </a:p>
          <a:p>
            <a:pPr marL="0" lvl="0" indent="0" algn="l" rtl="0">
              <a:spcBef>
                <a:spcPts val="1200"/>
              </a:spcBef>
              <a:spcAft>
                <a:spcPts val="0"/>
              </a:spcAft>
              <a:buNone/>
            </a:pPr>
            <a:r>
              <a:rPr lang="es-419" sz="1800"/>
              <a:t>El ‘0’ tiene dos representaciones, lo que puede causar inconvenientes en ciertos algoritmos.</a:t>
            </a:r>
            <a:endParaRPr sz="1800"/>
          </a:p>
          <a:p>
            <a:pPr marL="0" lvl="0" indent="0" algn="l" rtl="0">
              <a:spcBef>
                <a:spcPts val="1200"/>
              </a:spcBef>
              <a:spcAft>
                <a:spcPts val="1200"/>
              </a:spcAft>
              <a:buNone/>
            </a:pPr>
            <a:endParaRPr/>
          </a:p>
        </p:txBody>
      </p:sp>
      <p:pic>
        <p:nvPicPr>
          <p:cNvPr id="21" name="Audio 20">
            <a:hlinkClick r:id="" action="ppaction://media"/>
            <a:extLst>
              <a:ext uri="{FF2B5EF4-FFF2-40B4-BE49-F238E27FC236}">
                <a16:creationId xmlns:a16="http://schemas.microsoft.com/office/drawing/2014/main" id="{55ECE354-9AFC-5FF8-E549-C32EE894B6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831"/>
    </mc:Choice>
    <mc:Fallback>
      <p:transition spd="slow" advTm="29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967" x="4052888" y="2287588"/>
          <p14:tracePt t="976" x="4060825" y="2278063"/>
          <p14:tracePt t="985" x="4070350" y="2270125"/>
          <p14:tracePt t="999" x="4111625" y="2219325"/>
          <p14:tracePt t="1016" x="4162425" y="2185988"/>
          <p14:tracePt t="1032" x="4203700" y="2152650"/>
          <p14:tracePt t="1047" x="4229100" y="2078038"/>
          <p14:tracePt t="1064" x="4244975" y="1943100"/>
          <p14:tracePt t="1080" x="4244975" y="1801813"/>
          <p14:tracePt t="1097" x="4254500" y="1717675"/>
          <p14:tracePt t="1113" x="4278313" y="1700213"/>
          <p14:tracePt t="1130" x="4321175" y="1674813"/>
          <p14:tracePt t="1147" x="4337050" y="1674813"/>
          <p14:tracePt t="1163" x="4337050" y="1666875"/>
          <p14:tracePt t="1190" x="4337050" y="1658938"/>
          <p14:tracePt t="1199" x="4337050" y="1651000"/>
          <p14:tracePt t="1214" x="4337050" y="1633538"/>
          <p14:tracePt t="1216" x="4337050" y="1625600"/>
          <p14:tracePt t="1230" x="4337050" y="1582738"/>
          <p14:tracePt t="1247" x="4346575" y="1557338"/>
          <p14:tracePt t="1264" x="4370388" y="1508125"/>
          <p14:tracePt t="1280" x="4405313" y="1465263"/>
          <p14:tracePt t="1297" x="4413250" y="1441450"/>
          <p14:tracePt t="1313" x="4429125" y="1441450"/>
          <p14:tracePt t="1330" x="4438650" y="1431925"/>
          <p14:tracePt t="1347" x="4438650" y="1423988"/>
          <p14:tracePt t="1431" x="4438650" y="1416050"/>
          <p14:tracePt t="1448" x="4438650" y="1408113"/>
          <p14:tracePt t="1455" x="4438650" y="1398588"/>
          <p14:tracePt t="1510" x="4438650" y="1382713"/>
          <p14:tracePt t="1824" x="4438650" y="1373188"/>
          <p14:tracePt t="1839" x="4438650" y="1365250"/>
          <p14:tracePt t="1849" x="4438650" y="1357313"/>
          <p14:tracePt t="1863" x="4438650" y="1349375"/>
          <p14:tracePt t="1880" x="4438650" y="1339850"/>
          <p14:tracePt t="1897" x="4438650" y="1314450"/>
          <p14:tracePt t="1913" x="4438650" y="1306513"/>
          <p14:tracePt t="1930" x="4438650" y="1298575"/>
          <p14:tracePt t="1947" x="4438650" y="1281113"/>
          <p14:tracePt t="2256" x="4438650" y="1273175"/>
          <p14:tracePt t="2264" x="4421188" y="1265238"/>
          <p14:tracePt t="2271" x="4405313" y="1247775"/>
          <p14:tracePt t="2281" x="4379913" y="1239838"/>
          <p14:tracePt t="2297" x="4321175" y="1189038"/>
          <p14:tracePt t="2313" x="4229100" y="1122363"/>
          <p14:tracePt t="2330" x="4078288" y="1063625"/>
          <p14:tracePt t="2347" x="3817938" y="979488"/>
          <p14:tracePt t="2363" x="3433763" y="904875"/>
          <p14:tracePt t="2380" x="3006725" y="812800"/>
          <p14:tracePt t="2397" x="2620963" y="720725"/>
          <p14:tracePt t="2400" x="2452688" y="687388"/>
          <p14:tracePt t="2416" x="2260600" y="619125"/>
          <p14:tracePt t="2430" x="2160588" y="603250"/>
          <p14:tracePt t="2447" x="2119313" y="603250"/>
          <p14:tracePt t="2463" x="2076450" y="619125"/>
          <p14:tracePt t="2480" x="2001838" y="661988"/>
          <p14:tracePt t="2497" x="1943100" y="695325"/>
          <p14:tracePt t="2513" x="1892300" y="728663"/>
          <p14:tracePt t="2530" x="1876425" y="746125"/>
          <p14:tracePt t="2547" x="1851025" y="762000"/>
          <p14:tracePt t="2563" x="1841500" y="769938"/>
          <p14:tracePt t="2580" x="1825625" y="779463"/>
          <p14:tracePt t="2597" x="1817688" y="787400"/>
          <p14:tracePt t="2600" x="1792288" y="795338"/>
          <p14:tracePt t="2614" x="1784350" y="804863"/>
          <p14:tracePt t="2615" x="1774825" y="812800"/>
          <p14:tracePt t="2630" x="1766888" y="828675"/>
          <p14:tracePt t="2647" x="1758950" y="828675"/>
          <p14:tracePt t="2663" x="1749425" y="838200"/>
          <p14:tracePt t="2680" x="1741488" y="846138"/>
          <p14:tracePt t="2697" x="1725613" y="846138"/>
          <p14:tracePt t="2807" x="1725613" y="854075"/>
          <p14:tracePt t="2895" x="1725613" y="846138"/>
          <p14:tracePt t="2913" x="1733550" y="838200"/>
          <p14:tracePt t="2929" x="1741488" y="838200"/>
          <p14:tracePt t="3184" x="1725613" y="838200"/>
          <p14:tracePt t="3191" x="1716088" y="838200"/>
          <p14:tracePt t="3200" x="1708150" y="838200"/>
          <p14:tracePt t="3216" x="1690688" y="846138"/>
          <p14:tracePt t="3232" x="1674813" y="854075"/>
          <p14:tracePt t="3247" x="1674813" y="863600"/>
          <p14:tracePt t="3263" x="1674813" y="871538"/>
          <p14:tracePt t="3431" x="1657350" y="871538"/>
          <p14:tracePt t="3448" x="1649413" y="863600"/>
          <p14:tracePt t="3465" x="1608138" y="863600"/>
          <p14:tracePt t="3479" x="1541463" y="854075"/>
          <p14:tracePt t="3496" x="1498600" y="854075"/>
          <p14:tracePt t="3512" x="1449388" y="838200"/>
          <p14:tracePt t="3529" x="1390650" y="828675"/>
          <p14:tracePt t="3546" x="1331913" y="828675"/>
          <p14:tracePt t="3562" x="1281113" y="828675"/>
          <p14:tracePt t="3579" x="1230313" y="828675"/>
          <p14:tracePt t="3596" x="1214438" y="828675"/>
          <p14:tracePt t="3613" x="1214438" y="820738"/>
          <p14:tracePt t="3647" x="1206500" y="820738"/>
          <p14:tracePt t="3694" x="1196975" y="820738"/>
          <p14:tracePt t="3702" x="1196975" y="828675"/>
          <p14:tracePt t="3712" x="1189038" y="838200"/>
          <p14:tracePt t="3729" x="1171575" y="854075"/>
          <p14:tracePt t="3746" x="1138238" y="904875"/>
          <p14:tracePt t="3762" x="1089025" y="938213"/>
          <p14:tracePt t="3779" x="1038225" y="971550"/>
          <p14:tracePt t="3796" x="1012825" y="989013"/>
          <p14:tracePt t="3813" x="996950" y="1014413"/>
          <p14:tracePt t="3815" x="996950" y="1022350"/>
          <p14:tracePt t="3830" x="979488" y="1022350"/>
          <p14:tracePt t="3846" x="979488" y="1030288"/>
          <p14:tracePt t="3863" x="979488" y="1047750"/>
          <p14:tracePt t="3879" x="971550" y="1081088"/>
          <p14:tracePt t="3896" x="963613" y="1106488"/>
          <p14:tracePt t="3912" x="954088" y="1147763"/>
          <p14:tracePt t="3929" x="928688" y="1198563"/>
          <p14:tracePt t="3946" x="895350" y="1239838"/>
          <p14:tracePt t="3962" x="871538" y="1273175"/>
          <p14:tracePt t="3979" x="862013" y="1314450"/>
          <p14:tracePt t="3996" x="836613" y="1382713"/>
          <p14:tracePt t="4013" x="828675" y="1431925"/>
          <p14:tracePt t="4014" x="812800" y="1474788"/>
          <p14:tracePt t="4029" x="812800" y="1516063"/>
          <p14:tracePt t="4046" x="812800" y="1574800"/>
          <p14:tracePt t="4063" x="812800" y="1633538"/>
          <p14:tracePt t="4079" x="812800" y="1692275"/>
          <p14:tracePt t="4096" x="820738" y="1733550"/>
          <p14:tracePt t="4112" x="836613" y="1776413"/>
          <p14:tracePt t="4129" x="862013" y="1825625"/>
          <p14:tracePt t="4146" x="895350" y="1858963"/>
          <p14:tracePt t="4163" x="954088" y="1909763"/>
          <p14:tracePt t="4179" x="1046163" y="1960563"/>
          <p14:tracePt t="4196" x="1138238" y="1993900"/>
          <p14:tracePt t="4213" x="1230313" y="2052638"/>
          <p14:tracePt t="4215" x="1281113" y="2078038"/>
          <p14:tracePt t="4229" x="1390650" y="2101850"/>
          <p14:tracePt t="4246" x="1473200" y="2127250"/>
          <p14:tracePt t="4263" x="1549400" y="2136775"/>
          <p14:tracePt t="4279" x="1582738" y="2152650"/>
          <p14:tracePt t="4296" x="1598613" y="2152650"/>
          <p14:tracePt t="4312" x="1608138" y="2152650"/>
          <p14:tracePt t="4384" x="1616075" y="2152650"/>
          <p14:tracePt t="4391" x="1633538" y="2152650"/>
          <p14:tracePt t="4400" x="1641475" y="2152650"/>
          <p14:tracePt t="4416" x="1657350" y="2136775"/>
          <p14:tracePt t="4431" x="1674813" y="2127250"/>
          <p14:tracePt t="4447" x="1682750" y="2127250"/>
          <p14:tracePt t="4510" x="1700213" y="2127250"/>
          <p14:tracePt t="4526" x="1708150" y="2127250"/>
          <p14:tracePt t="4574" x="1716088" y="2127250"/>
          <p14:tracePt t="4752" x="1725613" y="2127250"/>
          <p14:tracePt t="4760" x="1733550" y="2127250"/>
          <p14:tracePt t="4775" x="1741488" y="2144713"/>
          <p14:tracePt t="4784" x="1749425" y="2144713"/>
          <p14:tracePt t="4798" x="1774825" y="2152650"/>
          <p14:tracePt t="4814" x="1784350" y="2160588"/>
          <p14:tracePt t="4829" x="1792288" y="2170113"/>
          <p14:tracePt t="4832" x="1792288" y="2178050"/>
          <p14:tracePt t="4846" x="1800225" y="2203450"/>
          <p14:tracePt t="4863" x="1833563" y="2244725"/>
          <p14:tracePt t="4879" x="1884363" y="2295525"/>
          <p14:tracePt t="4896" x="1917700" y="2328863"/>
          <p14:tracePt t="4912" x="1951038" y="2354263"/>
          <p14:tracePt t="4929" x="1968500" y="2379663"/>
          <p14:tracePt t="4946" x="1984375" y="2395538"/>
          <p14:tracePt t="4962" x="2035175" y="2403475"/>
          <p14:tracePt t="4979" x="2068513" y="2428875"/>
          <p14:tracePt t="4996" x="2084388" y="2454275"/>
          <p14:tracePt t="5013" x="2093913" y="2462213"/>
          <p14:tracePt t="5015" x="2101850" y="2462213"/>
          <p14:tracePt t="5029" x="2109788" y="2462213"/>
          <p14:tracePt t="5032" x="2119313" y="2471738"/>
          <p14:tracePt t="5046" x="2168525" y="2479675"/>
          <p14:tracePt t="5063" x="2235200" y="2479675"/>
          <p14:tracePt t="5079" x="2319338" y="2479675"/>
          <p14:tracePt t="5096" x="2411413" y="2505075"/>
          <p14:tracePt t="5112" x="2487613" y="2530475"/>
          <p14:tracePt t="5129" x="2570163" y="2546350"/>
          <p14:tracePt t="5146" x="2646363" y="2571750"/>
          <p14:tracePt t="5162" x="2720975" y="2605088"/>
          <p14:tracePt t="5179" x="2763838" y="2630488"/>
          <p14:tracePt t="5196" x="2771775" y="2638425"/>
          <p14:tracePt t="5212" x="2779713" y="2646363"/>
          <p14:tracePt t="5270" x="2779713" y="2638425"/>
          <p14:tracePt t="5294" x="2797175" y="2638425"/>
          <p14:tracePt t="5302" x="2805113" y="2638425"/>
          <p14:tracePt t="5318" x="2813050" y="2638425"/>
          <p14:tracePt t="5334" x="2822575" y="2638425"/>
          <p14:tracePt t="5487" x="2822575" y="2630488"/>
          <p14:tracePt t="5648" x="2822575" y="2613025"/>
          <p14:tracePt t="5664" x="2822575" y="2605088"/>
          <p14:tracePt t="5688" x="2822575" y="2597150"/>
          <p14:tracePt t="6135" x="2822575" y="2589213"/>
          <p14:tracePt t="6145" x="2830513" y="2579688"/>
          <p14:tracePt t="6154" x="2838450" y="2571750"/>
          <p14:tracePt t="6165" x="2863850" y="2546350"/>
          <p14:tracePt t="6167" x="2871788" y="2520950"/>
          <p14:tracePt t="6179" x="2889250" y="2505075"/>
          <p14:tracePt t="6196" x="2897188" y="2454275"/>
          <p14:tracePt t="6213" x="2922588" y="2413000"/>
          <p14:tracePt t="6215" x="2930525" y="2403475"/>
          <p14:tracePt t="6229" x="2938463" y="2403475"/>
          <p14:tracePt t="6294" x="2938463" y="2395538"/>
          <p14:tracePt t="6310" x="2938463" y="2387600"/>
          <p14:tracePt t="6318" x="2938463" y="2362200"/>
          <p14:tracePt t="6329" x="2938463" y="2354263"/>
          <p14:tracePt t="6348" x="2938463" y="2336800"/>
          <p14:tracePt t="6362" x="2938463" y="2320925"/>
          <p14:tracePt t="6379" x="2938463" y="2287588"/>
          <p14:tracePt t="6396" x="2938463" y="2252663"/>
          <p14:tracePt t="6413" x="2955925" y="2236788"/>
          <p14:tracePt t="6415" x="2955925" y="2228850"/>
          <p14:tracePt t="6429" x="2981325" y="2203450"/>
          <p14:tracePt t="6432" x="2989263" y="2195513"/>
          <p14:tracePt t="6446" x="3022600" y="2152650"/>
          <p14:tracePt t="6463" x="3081338" y="2101850"/>
          <p14:tracePt t="6479" x="3173413" y="2060575"/>
          <p14:tracePt t="6496" x="3298825" y="2009775"/>
          <p14:tracePt t="6512" x="3408363" y="1952625"/>
          <p14:tracePt t="6529" x="3516313" y="1909763"/>
          <p14:tracePt t="6546" x="3625850" y="1884363"/>
          <p14:tracePt t="6562" x="3709988" y="1858963"/>
          <p14:tracePt t="6579" x="3751263" y="1851025"/>
          <p14:tracePt t="6596" x="3810000" y="1851025"/>
          <p14:tracePt t="6613" x="3868738" y="1851025"/>
          <p14:tracePt t="6616" x="3902075" y="1851025"/>
          <p14:tracePt t="6629" x="3927475" y="1851025"/>
          <p14:tracePt t="6632" x="3935413" y="1858963"/>
          <p14:tracePt t="6646" x="3968750" y="1884363"/>
          <p14:tracePt t="6662" x="3986213" y="1893888"/>
          <p14:tracePt t="6682" x="3986213" y="1909763"/>
          <p14:tracePt t="6695" x="3986213" y="1935163"/>
          <p14:tracePt t="6712" x="3986213" y="1943100"/>
          <p14:tracePt t="6729" x="3986213" y="1952625"/>
          <p14:tracePt t="6746" x="3986213" y="1960563"/>
          <p14:tracePt t="6762" x="4002088" y="1976438"/>
          <p14:tracePt t="6779" x="4019550" y="2009775"/>
          <p14:tracePt t="6796" x="4027488" y="2035175"/>
          <p14:tracePt t="6812" x="4027488" y="2068513"/>
          <p14:tracePt t="6815" x="4027488" y="2078038"/>
          <p14:tracePt t="6829" x="4027488" y="2085975"/>
          <p14:tracePt t="6846" x="4035425" y="2093913"/>
          <p14:tracePt t="6862" x="4035425" y="2111375"/>
          <p14:tracePt t="6879" x="4035425" y="2136775"/>
          <p14:tracePt t="6896" x="4052888" y="2178050"/>
          <p14:tracePt t="6912" x="4070350" y="2228850"/>
          <p14:tracePt t="6929" x="4086225" y="2252663"/>
          <p14:tracePt t="6946" x="4103688" y="2303463"/>
          <p14:tracePt t="6962" x="4103688" y="2328863"/>
          <p14:tracePt t="6979" x="4103688" y="2387600"/>
          <p14:tracePt t="6996" x="4103688" y="2428875"/>
          <p14:tracePt t="7012" x="4103688" y="2446338"/>
          <p14:tracePt t="7029" x="4103688" y="2471738"/>
          <p14:tracePt t="7031" x="4103688" y="2487613"/>
          <p14:tracePt t="7046" x="4078288" y="2505075"/>
          <p14:tracePt t="7062" x="4060825" y="2554288"/>
          <p14:tracePt t="7079" x="4035425" y="2563813"/>
          <p14:tracePt t="7096" x="4027488" y="2571750"/>
          <p14:tracePt t="7126" x="4027488" y="2563813"/>
          <p14:tracePt t="7134" x="4052888" y="2538413"/>
          <p14:tracePt t="7146" x="4052888" y="2530475"/>
          <p14:tracePt t="7162" x="4070350" y="2497138"/>
          <p14:tracePt t="7179" x="4094163" y="2471738"/>
          <p14:tracePt t="7196" x="4103688" y="2454275"/>
          <p14:tracePt t="7212" x="4111625" y="2454275"/>
          <p14:tracePt t="7352" x="4119563" y="2454275"/>
          <p14:tracePt t="7367" x="4127500" y="2454275"/>
          <p14:tracePt t="7439" x="4127500" y="2446338"/>
          <p14:tracePt t="7600" x="4137025" y="2446338"/>
          <p14:tracePt t="7607" x="4152900" y="2446338"/>
          <p14:tracePt t="7616" x="4162425" y="2446338"/>
          <p14:tracePt t="7631" x="4170363" y="2446338"/>
          <p14:tracePt t="10087" x="4178300" y="2438400"/>
          <p14:tracePt t="10098" x="4211638" y="2428875"/>
          <p14:tracePt t="10106" x="4262438" y="2403475"/>
          <p14:tracePt t="10114" x="4321175" y="2370138"/>
          <p14:tracePt t="10128" x="4429125" y="2303463"/>
          <p14:tracePt t="10145" x="4505325" y="2252663"/>
          <p14:tracePt t="10162" x="4554538" y="2219325"/>
          <p14:tracePt t="10178" x="4589463" y="2185988"/>
          <p14:tracePt t="10195" x="4622800" y="2152650"/>
          <p14:tracePt t="10212" x="4664075" y="2127250"/>
          <p14:tracePt t="10228" x="4697413" y="2111375"/>
          <p14:tracePt t="10231" x="4705350" y="2111375"/>
          <p14:tracePt t="10245" x="4714875" y="2101850"/>
          <p14:tracePt t="10262" x="4730750" y="2101850"/>
          <p14:tracePt t="10326" x="4730750" y="2085975"/>
          <p14:tracePt t="11456" x="4730750" y="2078038"/>
          <p14:tracePt t="11480" x="4730750" y="2068513"/>
          <p14:tracePt t="11504" x="4738688" y="2068513"/>
          <p14:tracePt t="11520" x="4748213" y="2068513"/>
          <p14:tracePt t="12384" x="4756150" y="2068513"/>
          <p14:tracePt t="12398" x="4764088" y="2068513"/>
          <p14:tracePt t="12408" x="4789488" y="2060575"/>
          <p14:tracePt t="12417" x="4797425" y="2060575"/>
          <p14:tracePt t="12428" x="4806950" y="2052638"/>
          <p14:tracePt t="12454" x="4814888" y="2052638"/>
          <p14:tracePt t="12536" x="4814888" y="2044700"/>
          <p14:tracePt t="12719" x="4814888" y="2027238"/>
          <p14:tracePt t="12736" x="4822825" y="2019300"/>
          <p14:tracePt t="12743" x="4822825" y="2009775"/>
          <p14:tracePt t="12751" x="4832350" y="2001838"/>
          <p14:tracePt t="12762" x="4832350" y="1985963"/>
          <p14:tracePt t="12778" x="4856163" y="1960563"/>
          <p14:tracePt t="12795" x="4865688" y="1960563"/>
          <p14:tracePt t="13568" x="4865688" y="1952625"/>
          <p14:tracePt t="14096" x="4865688" y="1943100"/>
          <p14:tracePt t="14103" x="4873625" y="1935163"/>
          <p14:tracePt t="14113" x="4881563" y="1901825"/>
          <p14:tracePt t="14134" x="4932363" y="1809750"/>
          <p14:tracePt t="14137" x="4981575" y="1751013"/>
          <p14:tracePt t="14145" x="5024438" y="1674813"/>
          <p14:tracePt t="14161" x="5083175" y="1541463"/>
          <p14:tracePt t="14178" x="5124450" y="1416050"/>
          <p14:tracePt t="14195" x="5141913" y="1357313"/>
          <p14:tracePt t="14211" x="5149850" y="1339850"/>
          <p14:tracePt t="14286" x="5149850" y="1349375"/>
          <p14:tracePt t="14294" x="5141913" y="1349375"/>
          <p14:tracePt t="14302" x="5124450" y="1357313"/>
          <p14:tracePt t="14311" x="5124450" y="1365250"/>
          <p14:tracePt t="14329" x="5108575" y="1398588"/>
          <p14:tracePt t="14345" x="5091113" y="1416050"/>
          <p14:tracePt t="14361" x="5073650" y="1441450"/>
          <p14:tracePt t="14378" x="5065713" y="1465263"/>
          <p14:tracePt t="14395" x="5057775" y="1474788"/>
          <p14:tracePt t="14411" x="5057775" y="1490663"/>
          <p14:tracePt t="14428" x="5057775" y="1500188"/>
          <p14:tracePt t="14446" x="5049838" y="1500188"/>
          <p14:tracePt t="14462" x="5040313" y="1508125"/>
          <p14:tracePt t="14478" x="5040313" y="1524000"/>
          <p14:tracePt t="14495" x="5040313" y="1541463"/>
          <p14:tracePt t="14511" x="5040313" y="1574800"/>
          <p14:tracePt t="14528" x="5032375" y="1608138"/>
          <p14:tracePt t="14545" x="5006975" y="1666875"/>
          <p14:tracePt t="14561" x="4991100" y="1708150"/>
          <p14:tracePt t="14578" x="4957763" y="1766888"/>
          <p14:tracePt t="14595" x="4932363" y="1817688"/>
          <p14:tracePt t="14611" x="4914900" y="1851025"/>
          <p14:tracePt t="14628" x="4899025" y="1876425"/>
          <p14:tracePt t="14630" x="4881563" y="1884363"/>
          <p14:tracePt t="14645" x="4873625" y="1884363"/>
          <p14:tracePt t="14647" x="4873625" y="1893888"/>
          <p14:tracePt t="15167" x="4873625" y="1909763"/>
          <p14:tracePt t="15176" x="4873625" y="1917700"/>
          <p14:tracePt t="15184" x="4873625" y="1935163"/>
          <p14:tracePt t="15194" x="4873625" y="1943100"/>
          <p14:tracePt t="15211" x="4865688" y="2009775"/>
          <p14:tracePt t="15228" x="4840288" y="2085975"/>
          <p14:tracePt t="15245" x="4797425" y="2178050"/>
          <p14:tracePt t="15246" x="4797425" y="2228850"/>
          <p14:tracePt t="15261" x="4773613" y="2320925"/>
          <p14:tracePt t="15278" x="4748213" y="2403475"/>
          <p14:tracePt t="15295" x="4722813" y="2497138"/>
          <p14:tracePt t="15311" x="4697413" y="2613025"/>
          <p14:tracePt t="15328" x="4646613" y="2806700"/>
          <p14:tracePt t="15344" x="4622800" y="2973388"/>
          <p14:tracePt t="15361" x="4589463" y="3116263"/>
          <p14:tracePt t="15378" x="4554538" y="3225800"/>
          <p14:tracePt t="15395" x="4513263" y="3300413"/>
          <p14:tracePt t="15411" x="4497388" y="3317875"/>
          <p14:tracePt t="15428" x="4487863" y="3325813"/>
          <p14:tracePt t="15510" x="4497388" y="3317875"/>
          <p14:tracePt t="15518" x="4505325" y="3292475"/>
          <p14:tracePt t="15527" x="4530725" y="3284538"/>
          <p14:tracePt t="15545" x="4564063" y="3249613"/>
          <p14:tracePt t="15561" x="4622800" y="3216275"/>
          <p14:tracePt t="15578" x="4697413" y="3167063"/>
          <p14:tracePt t="15594" x="4789488" y="3108325"/>
          <p14:tracePt t="15611" x="4865688" y="3049588"/>
          <p14:tracePt t="15628" x="4914900" y="2982913"/>
          <p14:tracePt t="15645" x="4948238" y="2947988"/>
          <p14:tracePt t="15647" x="4957763" y="2932113"/>
          <p14:tracePt t="15662" x="4981575" y="2906713"/>
          <p14:tracePt t="15678" x="5016500" y="2898775"/>
          <p14:tracePt t="15695" x="5024438" y="2898775"/>
          <p14:tracePt t="15711" x="5032375" y="2890838"/>
          <p14:tracePt t="15728" x="5032375" y="2881313"/>
          <p14:tracePt t="15744" x="5032375" y="2873375"/>
          <p14:tracePt t="15761" x="5032375" y="2865438"/>
          <p14:tracePt t="15778" x="5032375" y="2855913"/>
          <p14:tracePt t="15794" x="5032375" y="2832100"/>
          <p14:tracePt t="15811" x="5032375" y="2822575"/>
          <p14:tracePt t="15828" x="5040313" y="2822575"/>
          <p14:tracePt t="16360" x="5049838" y="2822575"/>
          <p14:tracePt t="16377" x="5057775" y="2822575"/>
          <p14:tracePt t="16384" x="5065713" y="2822575"/>
          <p14:tracePt t="16397" x="5083175" y="2822575"/>
          <p14:tracePt t="16399" x="5091113" y="2822575"/>
          <p14:tracePt t="16413" x="5108575" y="2822575"/>
          <p14:tracePt t="16414" x="5132388" y="2822575"/>
          <p14:tracePt t="16428" x="5167313" y="2814638"/>
          <p14:tracePt t="16445" x="5259388" y="2797175"/>
          <p14:tracePt t="16447" x="5292725" y="2789238"/>
          <p14:tracePt t="16462" x="5408613" y="2789238"/>
          <p14:tracePt t="16478" x="5510213" y="2789238"/>
          <p14:tracePt t="16495" x="5594350" y="2789238"/>
          <p14:tracePt t="16511" x="5676900" y="2773363"/>
          <p14:tracePt t="16528" x="5753100" y="2763838"/>
          <p14:tracePt t="16545" x="5786438" y="2747963"/>
          <p14:tracePt t="16561" x="5819775" y="2740025"/>
          <p14:tracePt t="16578" x="5845175" y="2740025"/>
          <p14:tracePt t="16596" x="5861050" y="2740025"/>
          <p14:tracePt t="16611" x="5878513" y="2740025"/>
          <p14:tracePt t="17887" x="5870575" y="2740025"/>
          <p14:tracePt t="17896" x="5870575" y="2763838"/>
          <p14:tracePt t="17904" x="5870575" y="2773363"/>
          <p14:tracePt t="17913" x="5861050" y="2789238"/>
          <p14:tracePt t="17930" x="5853113" y="2806700"/>
          <p14:tracePt t="17947" x="5853113" y="2814638"/>
          <p14:tracePt t="17963" x="5853113" y="2822575"/>
          <p14:tracePt t="18518" x="5861050" y="2822575"/>
          <p14:tracePt t="18527" x="5870575" y="2822575"/>
          <p14:tracePt t="18534" x="5886450" y="2822575"/>
          <p14:tracePt t="18545" x="5894388" y="2822575"/>
          <p14:tracePt t="18561" x="5903913" y="2822575"/>
          <p14:tracePt t="18727" x="5911850" y="2822575"/>
          <p14:tracePt t="18735" x="5911850" y="2832100"/>
          <p14:tracePt t="18746" x="5919788" y="2832100"/>
          <p14:tracePt t="18763" x="5929313" y="2840038"/>
          <p14:tracePt t="18780" x="5953125" y="2847975"/>
          <p14:tracePt t="18797" x="5978525" y="2855913"/>
          <p14:tracePt t="18801" x="5986463" y="2855913"/>
          <p14:tracePt t="18814" x="6011863" y="2855913"/>
          <p14:tracePt t="18829" x="6021388" y="2855913"/>
          <p14:tracePt t="18830" x="6029325" y="2855913"/>
          <p14:tracePt t="18846" x="6037263" y="2865438"/>
          <p14:tracePt t="18863" x="6037263" y="2881313"/>
          <p14:tracePt t="18878" x="6045200" y="2881313"/>
          <p14:tracePt t="18894" x="6054725" y="2881313"/>
          <p14:tracePt t="18911" x="6062663" y="2881313"/>
          <p14:tracePt t="20656" x="6054725" y="2881313"/>
          <p14:tracePt t="20662" x="6045200" y="2881313"/>
          <p14:tracePt t="20671" x="6037263" y="2881313"/>
          <p14:tracePt t="20680" x="6029325" y="2881313"/>
          <p14:tracePt t="20694" x="6003925" y="2890838"/>
          <p14:tracePt t="20711" x="5995988" y="2898775"/>
          <p14:tracePt t="20728" x="5978525" y="2906713"/>
          <p14:tracePt t="20744" x="5962650" y="2924175"/>
          <p14:tracePt t="20760" x="5937250" y="2947988"/>
          <p14:tracePt t="20777" x="5929313" y="2957513"/>
          <p14:tracePt t="20794" x="5919788" y="2973388"/>
          <p14:tracePt t="20810" x="5903913" y="2998788"/>
          <p14:tracePt t="20827" x="5903913" y="3016250"/>
          <p14:tracePt t="20844" x="5878513" y="3024188"/>
          <p14:tracePt t="20861" x="5861050" y="3041650"/>
          <p14:tracePt t="20863" x="5845175" y="3041650"/>
          <p14:tracePt t="20878" x="5811838" y="3065463"/>
          <p14:tracePt t="20894" x="5778500" y="3098800"/>
          <p14:tracePt t="20911" x="5743575" y="3116263"/>
          <p14:tracePt t="20927" x="5702300" y="3141663"/>
          <p14:tracePt t="20944" x="5668963" y="3167063"/>
          <p14:tracePt t="20960" x="5635625" y="3175000"/>
          <p14:tracePt t="20977" x="5610225" y="3190875"/>
          <p14:tracePt t="20994" x="5584825" y="3200400"/>
          <p14:tracePt t="21010" x="5568950" y="3200400"/>
          <p14:tracePt t="21027" x="5543550" y="3200400"/>
          <p14:tracePt t="21044" x="5518150" y="3200400"/>
          <p14:tracePt t="21061" x="5492750" y="3216275"/>
          <p14:tracePt t="21063" x="5484813" y="3216275"/>
          <p14:tracePt t="21078" x="5467350" y="3216275"/>
          <p14:tracePt t="21094" x="5459413" y="3216275"/>
          <p14:tracePt t="21118" x="5451475" y="3216275"/>
          <p14:tracePt t="21134" x="5443538" y="3216275"/>
          <p14:tracePt t="21192" x="5434013" y="3216275"/>
          <p14:tracePt t="21351" x="5426075" y="3216275"/>
          <p14:tracePt t="21368" x="5418138" y="3216275"/>
          <p14:tracePt t="21377" x="5408613" y="3216275"/>
          <p14:tracePt t="21382" x="5392738" y="3225800"/>
          <p14:tracePt t="21394" x="5375275" y="3225800"/>
          <p14:tracePt t="21411" x="5341938" y="3241675"/>
          <p14:tracePt t="21428" x="5283200" y="3259138"/>
          <p14:tracePt t="21444" x="5241925" y="3275013"/>
          <p14:tracePt t="21446" x="5233988" y="3284538"/>
          <p14:tracePt t="21461" x="5208588" y="3300413"/>
          <p14:tracePt t="21463" x="5183188" y="3325813"/>
          <p14:tracePt t="21478" x="5141913" y="3359150"/>
          <p14:tracePt t="21496" x="5099050" y="3417888"/>
          <p14:tracePt t="21511" x="5065713" y="3476625"/>
          <p14:tracePt t="21528" x="5032375" y="3527425"/>
          <p14:tracePt t="21544" x="4991100" y="3586163"/>
          <p14:tracePt t="21561" x="4973638" y="3627438"/>
          <p14:tracePt t="21578" x="4973638" y="3678238"/>
          <p14:tracePt t="21594" x="4973638" y="3702050"/>
          <p14:tracePt t="21611" x="4973638" y="3719513"/>
          <p14:tracePt t="21662" x="4981575" y="3719513"/>
          <p14:tracePt t="21670" x="4991100" y="3719513"/>
          <p14:tracePt t="21678" x="5006975" y="3711575"/>
          <p14:tracePt t="21694" x="5032375" y="3702050"/>
          <p14:tracePt t="21711" x="5040313" y="3686175"/>
          <p14:tracePt t="21728" x="5057775" y="3643313"/>
          <p14:tracePt t="21744" x="5065713" y="3609975"/>
          <p14:tracePt t="21761" x="5065713" y="3576638"/>
          <p14:tracePt t="21778" x="5065713" y="3551238"/>
          <p14:tracePt t="21794" x="5065713" y="3517900"/>
          <p14:tracePt t="21811" x="5065713" y="3502025"/>
          <p14:tracePt t="21863" x="5057775" y="3502025"/>
          <p14:tracePt t="21870" x="5049838" y="3502025"/>
          <p14:tracePt t="21878" x="5032375" y="3502025"/>
          <p14:tracePt t="21894" x="5006975" y="3509963"/>
          <p14:tracePt t="21911" x="4973638" y="3551238"/>
          <p14:tracePt t="21928" x="4940300" y="3586163"/>
          <p14:tracePt t="21944" x="4924425" y="3609975"/>
          <p14:tracePt t="21961" x="4914900" y="3643313"/>
          <p14:tracePt t="21978" x="4914900" y="3686175"/>
          <p14:tracePt t="21994" x="4914900" y="3752850"/>
          <p14:tracePt t="22011" x="4948238" y="3878263"/>
          <p14:tracePt t="22028" x="5016500" y="3979863"/>
          <p14:tracePt t="22044" x="5065713" y="4037013"/>
          <p14:tracePt t="22046" x="5091113" y="4062413"/>
          <p14:tracePt t="22061" x="5099050" y="4071938"/>
          <p14:tracePt t="22064" x="5108575" y="4095750"/>
          <p14:tracePt t="22079" x="5108575" y="4164013"/>
          <p14:tracePt t="22095" x="5083175" y="4256088"/>
          <p14:tracePt t="22111" x="5057775" y="4356100"/>
          <p14:tracePt t="22128" x="5024438" y="4448175"/>
          <p14:tracePt t="22144" x="4999038" y="4540250"/>
          <p14:tracePt t="22161" x="4973638" y="4624388"/>
          <p14:tracePt t="22178" x="4957763" y="4673600"/>
          <p14:tracePt t="22194" x="4940300" y="4683125"/>
          <p14:tracePt t="22211" x="4940300" y="4691063"/>
          <p14:tracePt t="22238" x="4948238" y="4691063"/>
          <p14:tracePt t="22246" x="4957763" y="4683125"/>
          <p14:tracePt t="22261" x="4973638" y="4665663"/>
          <p14:tracePt t="22263" x="5016500" y="4640263"/>
          <p14:tracePt t="22278" x="5057775" y="4598988"/>
          <p14:tracePt t="22294" x="5108575" y="4548188"/>
          <p14:tracePt t="22311" x="5157788" y="4489450"/>
          <p14:tracePt t="22328" x="5191125" y="4414838"/>
          <p14:tracePt t="22344" x="5233988" y="4356100"/>
          <p14:tracePt t="22361" x="5241925" y="4305300"/>
          <p14:tracePt t="22377" x="5267325" y="4264025"/>
          <p14:tracePt t="22394" x="5275263" y="4213225"/>
          <p14:tracePt t="22411" x="5292725" y="4154488"/>
          <p14:tracePt t="22428" x="5300663" y="4129088"/>
          <p14:tracePt t="22444" x="5308600" y="4113213"/>
          <p14:tracePt t="22446" x="5308600" y="4095750"/>
          <p14:tracePt t="22461" x="5308600" y="4087813"/>
          <p14:tracePt t="22463" x="5308600" y="4079875"/>
          <p14:tracePt t="22478" x="5316538" y="4079875"/>
          <p14:tracePt t="22510" x="5316538" y="4071938"/>
          <p14:tracePt t="22519" x="5326063" y="4062413"/>
          <p14:tracePt t="22528" x="5334000" y="4062413"/>
          <p14:tracePt t="22544" x="5341938" y="4046538"/>
          <p14:tracePt t="22561" x="5341938" y="4021138"/>
          <p14:tracePt t="22578" x="5351463" y="4003675"/>
          <p14:tracePt t="22594" x="5367338" y="3995738"/>
          <p14:tracePt t="22611" x="5375275" y="3987800"/>
          <p14:tracePt t="22628" x="5384800" y="3979863"/>
          <p14:tracePt t="22644" x="5384800" y="3962400"/>
          <p14:tracePt t="22661" x="5384800" y="3954463"/>
          <p14:tracePt t="22663" x="5384800" y="3944938"/>
          <p14:tracePt t="22678" x="5384800" y="3937000"/>
          <p14:tracePt t="22702" x="5384800" y="3929063"/>
          <p14:tracePt t="22711" x="5375275" y="3921125"/>
          <p14:tracePt t="22728" x="5359400" y="3895725"/>
          <p14:tracePt t="22744" x="5351463" y="3870325"/>
          <p14:tracePt t="22761" x="5341938" y="3852863"/>
          <p14:tracePt t="22778" x="5334000" y="3836988"/>
          <p14:tracePt t="22794" x="5334000" y="3829050"/>
          <p14:tracePt t="22811" x="5326063" y="3829050"/>
          <p14:tracePt t="22828" x="5316538" y="3829050"/>
          <p14:tracePt t="22844" x="5283200" y="3844925"/>
          <p14:tracePt t="22861" x="5241925" y="3921125"/>
          <p14:tracePt t="22864" x="5233988" y="3962400"/>
          <p14:tracePt t="22878" x="5208588" y="4062413"/>
          <p14:tracePt t="22894" x="5208588" y="4164013"/>
          <p14:tracePt t="22911" x="5300663" y="4279900"/>
          <p14:tracePt t="22928" x="5434013" y="4389438"/>
          <p14:tracePt t="22944" x="5526088" y="4414838"/>
          <p14:tracePt t="22961" x="5584825" y="4422775"/>
          <p14:tracePt t="22978" x="5627688" y="4422775"/>
          <p14:tracePt t="22994" x="5710238" y="4356100"/>
          <p14:tracePt t="23011" x="5811838" y="4238625"/>
          <p14:tracePt t="23028" x="5886450" y="4121150"/>
          <p14:tracePt t="23044" x="5937250" y="4037013"/>
          <p14:tracePt t="23046" x="5945188" y="3995738"/>
          <p14:tracePt t="23061" x="5962650" y="3962400"/>
          <p14:tracePt t="23063" x="5970588" y="3921125"/>
          <p14:tracePt t="23078" x="5986463" y="3862388"/>
          <p14:tracePt t="23094" x="5978525" y="3844925"/>
          <p14:tracePt t="23111" x="5970588" y="3829050"/>
          <p14:tracePt t="23128" x="5962650" y="3819525"/>
          <p14:tracePt t="23144" x="5945188" y="3819525"/>
          <p14:tracePt t="23161" x="5911850" y="3819525"/>
          <p14:tracePt t="23178" x="5870575" y="3819525"/>
          <p14:tracePt t="23194" x="5835650" y="3844925"/>
          <p14:tracePt t="23211" x="5819775" y="3870325"/>
          <p14:tracePt t="23228" x="5811838" y="3929063"/>
          <p14:tracePt t="23244" x="5811838" y="3987800"/>
          <p14:tracePt t="23261" x="5861050" y="4037013"/>
          <p14:tracePt t="23264" x="5878513" y="4046538"/>
          <p14:tracePt t="23278" x="5945188" y="4071938"/>
          <p14:tracePt t="23294" x="6011863" y="4095750"/>
          <p14:tracePt t="23311" x="6103938" y="4121150"/>
          <p14:tracePt t="23328" x="6188075" y="4121150"/>
          <p14:tracePt t="23344" x="6280150" y="4105275"/>
          <p14:tracePt t="23361" x="6305550" y="4071938"/>
          <p14:tracePt t="23378" x="6330950" y="4029075"/>
          <p14:tracePt t="23394" x="6356350" y="3979863"/>
          <p14:tracePt t="23411" x="6356350" y="3954463"/>
          <p14:tracePt t="23428" x="6297613" y="3903663"/>
          <p14:tracePt t="23444" x="6170613" y="3895725"/>
          <p14:tracePt t="23461" x="6011863" y="3895725"/>
          <p14:tracePt t="23464" x="5937250" y="3895725"/>
          <p14:tracePt t="23478" x="5853113" y="3937000"/>
          <p14:tracePt t="23494" x="5819775" y="3970338"/>
          <p14:tracePt t="23511" x="5794375" y="3987800"/>
          <p14:tracePt t="23528" x="5794375" y="3995738"/>
          <p14:tracePt t="23559" x="5811838" y="3995738"/>
          <p14:tracePt t="23566" x="5827713" y="3995738"/>
          <p14:tracePt t="23577" x="5853113" y="3995738"/>
          <p14:tracePt t="23594" x="5911850" y="4013200"/>
          <p14:tracePt t="23611" x="5953125" y="4021138"/>
          <p14:tracePt t="23627" x="5970588" y="4029075"/>
          <p14:tracePt t="23644" x="5986463" y="4029075"/>
          <p14:tracePt t="23854" x="5978525" y="4029075"/>
          <p14:tracePt t="23862" x="5978525" y="4021138"/>
          <p14:tracePt t="23870" x="5970588" y="4013200"/>
          <p14:tracePt t="23879" x="5962650" y="3987800"/>
          <p14:tracePt t="23894" x="5929313" y="3944938"/>
          <p14:tracePt t="23910" x="5886450" y="3886200"/>
          <p14:tracePt t="23927" x="5845175" y="3836988"/>
          <p14:tracePt t="23943" x="5794375" y="3803650"/>
          <p14:tracePt t="23960" x="5719763" y="3760788"/>
          <p14:tracePt t="23977" x="5676900" y="3727450"/>
          <p14:tracePt t="23994" x="5627688" y="3694113"/>
          <p14:tracePt t="24010" x="5610225" y="3686175"/>
          <p14:tracePt t="24027" x="5594350" y="3686175"/>
          <p14:tracePt t="24043" x="5568950" y="3686175"/>
          <p14:tracePt t="24060" x="5526088" y="3694113"/>
          <p14:tracePt t="24063" x="5484813" y="3735388"/>
          <p14:tracePt t="24078" x="5392738" y="3803650"/>
          <p14:tracePt t="24094" x="5283200" y="3886200"/>
          <p14:tracePt t="24110" x="5167313" y="3962400"/>
          <p14:tracePt t="24128" x="5091113" y="4013200"/>
          <p14:tracePt t="24144" x="5057775" y="4046538"/>
          <p14:tracePt t="24160" x="5049838" y="4054475"/>
          <p14:tracePt t="24177" x="5049838" y="4062413"/>
          <p14:tracePt t="24193" x="5049838" y="4079875"/>
          <p14:tracePt t="24210" x="5049838" y="4087813"/>
          <p14:tracePt t="24278" x="5049838" y="4105275"/>
          <p14:tracePt t="24286" x="5057775" y="4105275"/>
          <p14:tracePt t="24293" x="5065713" y="4105275"/>
          <p14:tracePt t="24310" x="5073650" y="4105275"/>
          <p14:tracePt t="24327" x="5091113" y="4105275"/>
          <p14:tracePt t="24343" x="5099050" y="4105275"/>
          <p14:tracePt t="24471" x="5099050" y="4095750"/>
          <p14:tracePt t="24503" x="5108575" y="4087813"/>
          <p14:tracePt t="24512" x="5116513" y="4087813"/>
          <p14:tracePt t="24520" x="5124450" y="4079875"/>
          <p14:tracePt t="24530" x="5149850" y="4071938"/>
          <p14:tracePt t="24544" x="5208588" y="4037013"/>
          <p14:tracePt t="24560" x="5267325" y="3995738"/>
          <p14:tracePt t="24577" x="5300663" y="3979863"/>
          <p14:tracePt t="24594" x="5308600" y="3970338"/>
          <p14:tracePt t="24630" x="5308600" y="3954463"/>
          <p14:tracePt t="24646" x="5308600" y="3944938"/>
          <p14:tracePt t="24678" x="5300663" y="3944938"/>
          <p14:tracePt t="24686" x="5292725" y="3937000"/>
          <p14:tracePt t="24694" x="5267325" y="3937000"/>
          <p14:tracePt t="24710" x="5224463" y="3937000"/>
          <p14:tracePt t="24727" x="5191125" y="3937000"/>
          <p14:tracePt t="24743" x="5183188" y="3937000"/>
          <p14:tracePt t="24968" x="5183188" y="3944938"/>
          <p14:tracePt t="24976" x="5183188" y="3970338"/>
          <p14:tracePt t="24984" x="5183188" y="3979863"/>
          <p14:tracePt t="24994" x="5183188" y="3987800"/>
          <p14:tracePt t="25011" x="5183188" y="4029075"/>
          <p14:tracePt t="25027" x="5183188" y="4087813"/>
          <p14:tracePt t="25044" x="5183188" y="4146550"/>
          <p14:tracePt t="25061" x="5183188" y="4213225"/>
          <p14:tracePt t="25064" x="5183188" y="4256088"/>
          <p14:tracePt t="25078" x="5191125" y="4297363"/>
          <p14:tracePt t="25094" x="5200650" y="4314825"/>
          <p14:tracePt t="25111" x="5208588" y="4330700"/>
          <p14:tracePt t="25128" x="5224463" y="4330700"/>
          <p14:tracePt t="25144" x="5249863" y="4330700"/>
          <p14:tracePt t="25160" x="5275263" y="4314825"/>
          <p14:tracePt t="25177" x="5326063" y="4289425"/>
          <p14:tracePt t="25194" x="5367338" y="4256088"/>
          <p14:tracePt t="25210" x="5400675" y="4213225"/>
          <p14:tracePt t="25227" x="5426075" y="4164013"/>
          <p14:tracePt t="25244" x="5426075" y="4121150"/>
          <p14:tracePt t="25261" x="5426075" y="4062413"/>
          <p14:tracePt t="25262" x="5426075" y="4029075"/>
          <p14:tracePt t="25278" x="5426075" y="3995738"/>
          <p14:tracePt t="25280" x="5426075" y="3970338"/>
          <p14:tracePt t="25294" x="5384800" y="3911600"/>
          <p14:tracePt t="25311" x="5367338" y="3862388"/>
          <p14:tracePt t="25328" x="5341938" y="3844925"/>
          <p14:tracePt t="25344" x="5334000" y="3844925"/>
          <p14:tracePt t="25382" x="5326063" y="3844925"/>
          <p14:tracePt t="25398" x="5316538" y="3844925"/>
          <p14:tracePt t="25414" x="5308600" y="3852863"/>
          <p14:tracePt t="25422" x="5292725" y="3886200"/>
          <p14:tracePt t="25430" x="5283200" y="3911600"/>
          <p14:tracePt t="25444" x="5259388" y="3962400"/>
          <p14:tracePt t="25461" x="5233988" y="4037013"/>
          <p14:tracePt t="25462" x="5233988" y="4071938"/>
          <p14:tracePt t="25478" x="5233988" y="4095750"/>
          <p14:tracePt t="25480" x="5233988" y="4113213"/>
          <p14:tracePt t="25494" x="5241925" y="4146550"/>
          <p14:tracePt t="25511" x="5267325" y="4164013"/>
          <p14:tracePt t="25527" x="5275263" y="4164013"/>
          <p14:tracePt t="25544" x="5283200" y="4164013"/>
          <p14:tracePt t="25560" x="5300663" y="4146550"/>
          <p14:tracePt t="25577" x="5341938" y="4095750"/>
          <p14:tracePt t="25594" x="5351463" y="4037013"/>
          <p14:tracePt t="25610" x="5351463" y="3979863"/>
          <p14:tracePt t="25627" x="5334000" y="3921125"/>
          <p14:tracePt t="25644" x="5308600" y="3878263"/>
          <p14:tracePt t="25661" x="5292725" y="3870325"/>
          <p14:tracePt t="25662" x="5283200" y="3870325"/>
          <p14:tracePt t="25678" x="5267325" y="3870325"/>
          <p14:tracePt t="25694" x="5249863" y="3870325"/>
          <p14:tracePt t="25711" x="5224463" y="3895725"/>
          <p14:tracePt t="25729" x="5216525" y="3929063"/>
          <p14:tracePt t="25744" x="5208588" y="3944938"/>
          <p14:tracePt t="25760" x="5208588" y="3970338"/>
          <p14:tracePt t="25777" x="5208588" y="3979863"/>
          <p14:tracePt t="25798" x="5208588" y="3987800"/>
          <p14:tracePt t="25814" x="5208588" y="3995738"/>
          <p14:tracePt t="25959" x="5208588" y="3987800"/>
          <p14:tracePt t="26144" x="5216525" y="3987800"/>
          <p14:tracePt t="26151" x="5241925" y="3970338"/>
          <p14:tracePt t="26162" x="5259388" y="3970338"/>
          <p14:tracePt t="26179" x="5300663" y="3970338"/>
          <p14:tracePt t="26196" x="5359400" y="3970338"/>
          <p14:tracePt t="26212" x="5400675" y="3970338"/>
          <p14:tracePt t="26227" x="5451475" y="3987800"/>
          <p14:tracePt t="26244" x="5459413" y="4003675"/>
          <p14:tracePt t="26261" x="5467350" y="4029075"/>
          <p14:tracePt t="26262" x="5467350" y="4037013"/>
          <p14:tracePt t="26277" x="5476875" y="4046538"/>
          <p14:tracePt t="26279" x="5476875" y="4062413"/>
          <p14:tracePt t="26294" x="5484813" y="4079875"/>
          <p14:tracePt t="26310" x="5476875" y="4105275"/>
          <p14:tracePt t="26327" x="5443538" y="4129088"/>
          <p14:tracePt t="26344" x="5384800" y="4164013"/>
          <p14:tracePt t="26360" x="5308600" y="4222750"/>
          <p14:tracePt t="26377" x="5233988" y="4271963"/>
          <p14:tracePt t="26394" x="5183188" y="4314825"/>
          <p14:tracePt t="26410" x="5149850" y="4322763"/>
          <p14:tracePt t="26427" x="5141913" y="4330700"/>
          <p14:tracePt t="26444" x="5132388" y="4330700"/>
          <p14:tracePt t="26461" x="5116513" y="4330700"/>
          <p14:tracePt t="26462" x="5108575" y="4330700"/>
          <p14:tracePt t="26478" x="5108575" y="4322763"/>
          <p14:tracePt t="26480" x="5108575" y="4314825"/>
          <p14:tracePt t="26494" x="5108575" y="4271963"/>
          <p14:tracePt t="26510" x="5108575" y="4213225"/>
          <p14:tracePt t="26527" x="5132388" y="4121150"/>
          <p14:tracePt t="26543" x="5157788" y="4037013"/>
          <p14:tracePt t="26560" x="5191125" y="3987800"/>
          <p14:tracePt t="26577" x="5216525" y="3954463"/>
          <p14:tracePt t="26594" x="5224463" y="3944938"/>
          <p14:tracePt t="26610" x="5249863" y="3944938"/>
          <p14:tracePt t="26627" x="5283200" y="3944938"/>
          <p14:tracePt t="26644" x="5300663" y="3944938"/>
          <p14:tracePt t="26661" x="5326063" y="3970338"/>
          <p14:tracePt t="26662" x="5326063" y="3987800"/>
          <p14:tracePt t="26678" x="5334000" y="3995738"/>
          <p14:tracePt t="26680" x="5334000" y="4003675"/>
          <p14:tracePt t="26694" x="5341938" y="4037013"/>
          <p14:tracePt t="26710" x="5341938" y="4046538"/>
          <p14:tracePt t="26727" x="5341938" y="4054475"/>
          <p14:tracePt t="26743" x="5341938" y="4062413"/>
          <p14:tracePt t="26927" x="5351463" y="4062413"/>
          <p14:tracePt t="26944" x="5359400" y="4062413"/>
          <p14:tracePt t="26967" x="5359400" y="4054475"/>
          <p14:tracePt t="26977" x="5359400" y="4046538"/>
          <p14:tracePt t="26985" x="5359400" y="4037013"/>
          <p14:tracePt t="26994" x="5351463" y="4013200"/>
          <p14:tracePt t="27010" x="5326063" y="3970338"/>
          <p14:tracePt t="27027" x="5283200" y="3878263"/>
          <p14:tracePt t="27043" x="5224463" y="3686175"/>
          <p14:tracePt t="27060" x="5132388" y="3341688"/>
          <p14:tracePt t="27063" x="5116513" y="3116263"/>
          <p14:tracePt t="27077" x="5116513" y="2814638"/>
          <p14:tracePt t="27079" x="5083175" y="2346325"/>
          <p14:tracePt t="27094" x="4873625" y="887413"/>
          <p14:tracePt t="27543" x="4664075" y="117475"/>
          <p14:tracePt t="27551" x="4681538" y="444500"/>
          <p14:tracePt t="27561" x="4705350" y="736600"/>
          <p14:tracePt t="27577" x="4656138" y="1181100"/>
          <p14:tracePt t="27594" x="4589463" y="1524000"/>
          <p14:tracePt t="27610" x="4497388" y="1784350"/>
          <p14:tracePt t="27627" x="4454525" y="1952625"/>
          <p14:tracePt t="27644" x="4429125" y="2027238"/>
          <p14:tracePt t="27661" x="4413250" y="2035175"/>
          <p14:tracePt t="27663" x="4413250" y="2044700"/>
          <p14:tracePt t="27711" x="4405313" y="2044700"/>
          <p14:tracePt t="27727" x="4387850" y="2052638"/>
          <p14:tracePt t="27734" x="4379913" y="2060575"/>
          <p14:tracePt t="27744" x="4362450" y="2078038"/>
          <p14:tracePt t="27760" x="4303713" y="2111375"/>
          <p14:tracePt t="27777" x="4237038" y="2160588"/>
          <p14:tracePt t="27794" x="4195763" y="2211388"/>
          <p14:tracePt t="27810" x="4170363" y="2236788"/>
          <p14:tracePt t="27827" x="4170363" y="2252663"/>
          <p14:tracePt t="27886" x="4170363" y="2244725"/>
          <p14:tracePt t="27902" x="4170363" y="2236788"/>
          <p14:tracePt t="27910" x="4186238" y="2219325"/>
          <p14:tracePt t="27918" x="4219575" y="2195513"/>
          <p14:tracePt t="27927" x="4278313" y="2119313"/>
          <p14:tracePt t="27943" x="4438650" y="1876425"/>
          <p14:tracePt t="27960" x="4564063" y="1592263"/>
          <p14:tracePt t="27977" x="4664075" y="1265238"/>
          <p14:tracePt t="27993" x="4738688" y="787400"/>
          <p14:tracePt t="28010" x="4764088" y="125413"/>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535700" y="1029625"/>
            <a:ext cx="3394500" cy="8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4580"/>
              <a:t>Complemento a 2</a:t>
            </a:r>
            <a:endParaRPr sz="4580"/>
          </a:p>
        </p:txBody>
      </p:sp>
      <p:sp>
        <p:nvSpPr>
          <p:cNvPr id="183" name="Google Shape;183;p30"/>
          <p:cNvSpPr txBox="1">
            <a:spLocks noGrp="1"/>
          </p:cNvSpPr>
          <p:nvPr>
            <p:ph type="body" idx="2"/>
          </p:nvPr>
        </p:nvSpPr>
        <p:spPr>
          <a:xfrm>
            <a:off x="4903186" y="-368252"/>
            <a:ext cx="3729900" cy="372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sz="1808"/>
              <a:t>Primero hay que calcular el complemento a 1</a:t>
            </a:r>
            <a:endParaRPr sz="1808"/>
          </a:p>
          <a:p>
            <a:pPr marL="457200" lvl="0" indent="-343415" algn="l" rtl="0">
              <a:spcBef>
                <a:spcPts val="1200"/>
              </a:spcBef>
              <a:spcAft>
                <a:spcPts val="0"/>
              </a:spcAft>
              <a:buSzPts val="1808"/>
              <a:buChar char="●"/>
            </a:pPr>
            <a:r>
              <a:rPr lang="es-419" sz="1808"/>
              <a:t>Se cambian todos los 0 por 1 y todos los 1 por 0. Se le suma 1 al resultado. </a:t>
            </a:r>
            <a:endParaRPr sz="1808"/>
          </a:p>
        </p:txBody>
      </p:sp>
      <p:sp>
        <p:nvSpPr>
          <p:cNvPr id="184" name="Google Shape;184;p30"/>
          <p:cNvSpPr txBox="1">
            <a:spLocks noGrp="1"/>
          </p:cNvSpPr>
          <p:nvPr>
            <p:ph type="subTitle" idx="1"/>
          </p:nvPr>
        </p:nvSpPr>
        <p:spPr>
          <a:xfrm>
            <a:off x="559562" y="2067078"/>
            <a:ext cx="3346800" cy="156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52"/>
              <a:buNone/>
            </a:pPr>
            <a:r>
              <a:rPr lang="es-419"/>
              <a:t>Se utiliza comúnmente en sistemas digitales debido a su simplicidad y eficiencia en operaciones aritméticas.</a:t>
            </a:r>
            <a:endParaRPr/>
          </a:p>
        </p:txBody>
      </p:sp>
      <p:pic>
        <p:nvPicPr>
          <p:cNvPr id="185" name="Google Shape;185;p30" descr="Imagen en blanco y negro&#10;&#10;Descripción generada automáticamente con confianza media"/>
          <p:cNvPicPr preferRelativeResize="0"/>
          <p:nvPr/>
        </p:nvPicPr>
        <p:blipFill>
          <a:blip r:embed="rId5">
            <a:alphaModFix/>
          </a:blip>
          <a:stretch>
            <a:fillRect/>
          </a:stretch>
        </p:blipFill>
        <p:spPr>
          <a:xfrm>
            <a:off x="6014575" y="2862425"/>
            <a:ext cx="1507100" cy="1187775"/>
          </a:xfrm>
          <a:prstGeom prst="rect">
            <a:avLst/>
          </a:prstGeom>
          <a:noFill/>
          <a:ln>
            <a:noFill/>
          </a:ln>
        </p:spPr>
      </p:pic>
      <p:pic>
        <p:nvPicPr>
          <p:cNvPr id="8" name="Audio 7">
            <a:hlinkClick r:id="" action="ppaction://media"/>
            <a:extLst>
              <a:ext uri="{FF2B5EF4-FFF2-40B4-BE49-F238E27FC236}">
                <a16:creationId xmlns:a16="http://schemas.microsoft.com/office/drawing/2014/main" id="{3F1E6897-9668-8FB1-CA9F-01E12F9E69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341"/>
    </mc:Choice>
    <mc:Fallback>
      <p:transition spd="slow" advTm="38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19" x="5500688" y="5102225"/>
          <p14:tracePt t="345" x="5467350" y="5000625"/>
          <p14:tracePt t="363" x="5467350" y="4900613"/>
          <p14:tracePt t="364" x="5467350" y="4849813"/>
          <p14:tracePt t="383" x="5467350" y="4767263"/>
          <p14:tracePt t="401" x="5467350" y="4683125"/>
          <p14:tracePt t="416" x="5467350" y="4581525"/>
          <p14:tracePt t="429" x="5467350" y="4481513"/>
          <p14:tracePt t="445" x="5467350" y="4364038"/>
          <p14:tracePt t="462" x="5467350" y="4264025"/>
          <p14:tracePt t="479" x="5467350" y="4164013"/>
          <p14:tracePt t="495" x="5467350" y="4079875"/>
          <p14:tracePt t="512" x="5467350" y="4021138"/>
          <p14:tracePt t="529" x="5484813" y="3987800"/>
          <p14:tracePt t="545" x="5492750" y="3954463"/>
          <p14:tracePt t="562" x="5500688" y="3895725"/>
          <p14:tracePt t="564" x="5500688" y="3862388"/>
          <p14:tracePt t="579" x="5500688" y="3844925"/>
          <p14:tracePt t="580" x="5500688" y="3803650"/>
          <p14:tracePt t="596" x="5500688" y="3744913"/>
          <p14:tracePt t="612" x="5500688" y="3702050"/>
          <p14:tracePt t="629" x="5500688" y="3668713"/>
          <p14:tracePt t="645" x="5476875" y="3627438"/>
          <p14:tracePt t="662" x="5459413" y="3568700"/>
          <p14:tracePt t="678" x="5426075" y="3451225"/>
          <p14:tracePt t="695" x="5375275" y="3241675"/>
          <p14:tracePt t="712" x="5292725" y="2998788"/>
          <p14:tracePt t="728" x="5191125" y="2781300"/>
          <p14:tracePt t="745" x="5073650" y="2579688"/>
          <p14:tracePt t="762" x="4991100" y="2462213"/>
          <p14:tracePt t="763" x="4932363" y="2403475"/>
          <p14:tracePt t="779" x="4865688" y="2346325"/>
          <p14:tracePt t="781" x="4806950" y="2287588"/>
          <p14:tracePt t="795" x="4664075" y="2160588"/>
          <p14:tracePt t="812" x="4505325" y="2009775"/>
          <p14:tracePt t="829" x="4337050" y="1868488"/>
          <p14:tracePt t="845" x="4211638" y="1725613"/>
          <p14:tracePt t="861" x="4144963" y="1608138"/>
          <p14:tracePt t="878" x="4086225" y="1516063"/>
          <p14:tracePt t="895" x="4052888" y="1441450"/>
          <p14:tracePt t="912" x="4027488" y="1339850"/>
          <p14:tracePt t="928" x="3976688" y="1189038"/>
          <p14:tracePt t="945" x="3935413" y="1063625"/>
          <p14:tracePt t="962" x="3894138" y="955675"/>
          <p14:tracePt t="965" x="3884613" y="930275"/>
          <p14:tracePt t="979" x="3876675" y="896938"/>
          <p14:tracePt t="981" x="3868738" y="887413"/>
          <p14:tracePt t="995" x="3851275" y="854075"/>
          <p14:tracePt t="1012" x="3843338" y="846138"/>
          <p14:tracePt t="1091" x="3835400" y="846138"/>
          <p14:tracePt t="1099" x="3827463" y="846138"/>
          <p14:tracePt t="1112" x="3817938" y="838200"/>
          <p14:tracePt t="1128" x="3784600" y="828675"/>
          <p14:tracePt t="1145" x="3735388" y="812800"/>
          <p14:tracePt t="1162" x="3643313" y="787400"/>
          <p14:tracePt t="1178" x="3541713" y="762000"/>
          <p14:tracePt t="1180" x="3492500" y="754063"/>
          <p14:tracePt t="1195" x="3341688" y="703263"/>
          <p14:tracePt t="1212" x="3198813" y="677863"/>
          <p14:tracePt t="1228" x="3006725" y="628650"/>
          <p14:tracePt t="1245" x="2813050" y="603250"/>
          <p14:tracePt t="1261" x="2671763" y="585788"/>
          <p14:tracePt t="1278" x="2511425" y="585788"/>
          <p14:tracePt t="1295" x="2352675" y="585788"/>
          <p14:tracePt t="1311" x="2235200" y="585788"/>
          <p14:tracePt t="1328" x="2109788" y="603250"/>
          <p14:tracePt t="1348" x="1933575" y="661988"/>
          <p14:tracePt t="1361" x="1841500" y="677863"/>
          <p14:tracePt t="1378" x="1624013" y="720725"/>
          <p14:tracePt t="1380" x="1490663" y="762000"/>
          <p14:tracePt t="1395" x="1273175" y="820738"/>
          <p14:tracePt t="1412" x="1104900" y="871538"/>
          <p14:tracePt t="1429" x="1022350" y="920750"/>
          <p14:tracePt t="1445" x="1012825" y="930275"/>
          <p14:tracePt t="1461" x="1012825" y="938213"/>
          <p14:tracePt t="1478" x="1012825" y="955675"/>
          <p14:tracePt t="1495" x="1012825" y="963613"/>
          <p14:tracePt t="1563" x="1004888" y="946150"/>
          <p14:tracePt t="1571" x="996950" y="938213"/>
          <p14:tracePt t="1579" x="987425" y="920750"/>
          <p14:tracePt t="1595" x="938213" y="887413"/>
          <p14:tracePt t="1612" x="912813" y="871538"/>
          <p14:tracePt t="1628" x="904875" y="871538"/>
          <p14:tracePt t="2301" x="887413" y="871538"/>
          <p14:tracePt t="2310" x="879475" y="879475"/>
          <p14:tracePt t="2318" x="871538" y="879475"/>
          <p14:tracePt t="2329" x="862013" y="887413"/>
          <p14:tracePt t="2345" x="854075" y="896938"/>
          <p14:tracePt t="2404" x="854075" y="904875"/>
          <p14:tracePt t="2910" x="846138" y="904875"/>
          <p14:tracePt t="2917" x="836613" y="912813"/>
          <p14:tracePt t="2930" x="820738" y="912813"/>
          <p14:tracePt t="2934" x="787400" y="938213"/>
          <p14:tracePt t="2947" x="769938" y="946150"/>
          <p14:tracePt t="2950" x="744538" y="963613"/>
          <p14:tracePt t="2964" x="695325" y="996950"/>
          <p14:tracePt t="2979" x="677863" y="1004888"/>
          <p14:tracePt t="2980" x="669925" y="1014413"/>
          <p14:tracePt t="2996" x="644525" y="1047750"/>
          <p14:tracePt t="3012" x="644525" y="1055688"/>
          <p14:tracePt t="3029" x="644525" y="1063625"/>
          <p14:tracePt t="3133" x="644525" y="1071563"/>
          <p14:tracePt t="3141" x="644525" y="1081088"/>
          <p14:tracePt t="3149" x="644525" y="1096963"/>
          <p14:tracePt t="3163" x="661988" y="1122363"/>
          <p14:tracePt t="3179" x="677863" y="1147763"/>
          <p14:tracePt t="3180" x="677863" y="1163638"/>
          <p14:tracePt t="3195" x="711200" y="1198563"/>
          <p14:tracePt t="3212" x="720725" y="1214438"/>
          <p14:tracePt t="3228" x="720725" y="1222375"/>
          <p14:tracePt t="3245" x="687388" y="1257300"/>
          <p14:tracePt t="3261" x="636588" y="1323975"/>
          <p14:tracePt t="3278" x="611188" y="1423988"/>
          <p14:tracePt t="3295" x="569913" y="1549400"/>
          <p14:tracePt t="3312" x="552450" y="1692275"/>
          <p14:tracePt t="3328" x="552450" y="1792288"/>
          <p14:tracePt t="3345" x="560388" y="1884363"/>
          <p14:tracePt t="3362" x="577850" y="1943100"/>
          <p14:tracePt t="3379" x="603250" y="1976438"/>
          <p14:tracePt t="3380" x="611188" y="1985963"/>
          <p14:tracePt t="3396" x="644525" y="1993900"/>
          <p14:tracePt t="3412" x="669925" y="1993900"/>
          <p14:tracePt t="3428" x="687388" y="1993900"/>
          <p14:tracePt t="3445" x="703263" y="1993900"/>
          <p14:tracePt t="3467" x="711200" y="1993900"/>
          <p14:tracePt t="3478" x="720725" y="1993900"/>
          <p14:tracePt t="3494" x="744538" y="2001838"/>
          <p14:tracePt t="3511" x="779463" y="2009775"/>
          <p14:tracePt t="3528" x="812800" y="2009775"/>
          <p14:tracePt t="3544" x="862013" y="2009775"/>
          <p14:tracePt t="3561" x="912813" y="2009775"/>
          <p14:tracePt t="3578" x="938213" y="1993900"/>
          <p14:tracePt t="3580" x="963613" y="1993900"/>
          <p14:tracePt t="3595" x="1038225" y="1976438"/>
          <p14:tracePt t="3611" x="1155700" y="1943100"/>
          <p14:tracePt t="3628" x="1314450" y="1868488"/>
          <p14:tracePt t="3644" x="1516063" y="1751013"/>
          <p14:tracePt t="3661" x="1716088" y="1616075"/>
          <p14:tracePt t="3678" x="1917700" y="1482725"/>
          <p14:tracePt t="3694" x="2119313" y="1365250"/>
          <p14:tracePt t="3711" x="2293938" y="1247775"/>
          <p14:tracePt t="3728" x="2495550" y="1155700"/>
          <p14:tracePt t="3744" x="2705100" y="1122363"/>
          <p14:tracePt t="3761" x="2871788" y="1089025"/>
          <p14:tracePt t="3778" x="3030538" y="1071563"/>
          <p14:tracePt t="3780" x="3098800" y="1071563"/>
          <p14:tracePt t="3795" x="3173413" y="1071563"/>
          <p14:tracePt t="3796" x="3257550" y="1071563"/>
          <p14:tracePt t="3811" x="3382963" y="1071563"/>
          <p14:tracePt t="3828" x="3467100" y="1071563"/>
          <p14:tracePt t="3844" x="3500438" y="1071563"/>
          <p14:tracePt t="3861" x="3516313" y="1071563"/>
          <p14:tracePt t="3878" x="3525838" y="1071563"/>
          <p14:tracePt t="3894" x="3541713" y="1071563"/>
          <p14:tracePt t="3911" x="3600450" y="1071563"/>
          <p14:tracePt t="3928" x="3659188" y="1071563"/>
          <p14:tracePt t="3944" x="3684588" y="1071563"/>
          <p14:tracePt t="3961" x="3692525" y="1071563"/>
          <p14:tracePt t="3978" x="3700463" y="1081088"/>
          <p14:tracePt t="3995" x="3717925" y="1081088"/>
          <p14:tracePt t="3997" x="3725863" y="1089025"/>
          <p14:tracePt t="4011" x="3735388" y="1106488"/>
          <p14:tracePt t="4028" x="3735388" y="1122363"/>
          <p14:tracePt t="4044" x="3735388" y="1181100"/>
          <p14:tracePt t="4061" x="3735388" y="1247775"/>
          <p14:tracePt t="4078" x="3735388" y="1323975"/>
          <p14:tracePt t="4094" x="3743325" y="1382713"/>
          <p14:tracePt t="4111" x="3759200" y="1423988"/>
          <p14:tracePt t="4128" x="3768725" y="1441450"/>
          <p14:tracePt t="4144" x="3768725" y="1457325"/>
          <p14:tracePt t="4161" x="3768725" y="1465263"/>
          <p14:tracePt t="4237" x="3768725" y="1474788"/>
          <p14:tracePt t="4246" x="3768725" y="1490663"/>
          <p14:tracePt t="4253" x="3743325" y="1533525"/>
          <p14:tracePt t="4261" x="3725863" y="1557338"/>
          <p14:tracePt t="4278" x="3684588" y="1616075"/>
          <p14:tracePt t="4295" x="3659188" y="1658938"/>
          <p14:tracePt t="4312" x="3659188" y="1666875"/>
          <p14:tracePt t="4356" x="3651250" y="1666875"/>
          <p14:tracePt t="4372" x="3643313" y="1666875"/>
          <p14:tracePt t="4478" x="3633788" y="1666875"/>
          <p14:tracePt t="4485" x="3633788" y="1658938"/>
          <p14:tracePt t="4500" x="3608388" y="1641475"/>
          <p14:tracePt t="4513" x="3608388" y="1633538"/>
          <p14:tracePt t="4516" x="3600450" y="1608138"/>
          <p14:tracePt t="4528" x="3592513" y="1600200"/>
          <p14:tracePt t="4544" x="3584575" y="1582738"/>
          <p14:tracePt t="4561" x="3575050" y="1566863"/>
          <p14:tracePt t="4578" x="3575050" y="1541463"/>
          <p14:tracePt t="4595" x="3575050" y="1533525"/>
          <p14:tracePt t="4611" x="3559175" y="1524000"/>
          <p14:tracePt t="4628" x="3541713" y="1508125"/>
          <p14:tracePt t="4644" x="3533775" y="1482725"/>
          <p14:tracePt t="4661" x="3525838" y="1474788"/>
          <p14:tracePt t="4678" x="3525838" y="1465263"/>
          <p14:tracePt t="4694" x="3516313" y="1449388"/>
          <p14:tracePt t="4711" x="3482975" y="1408113"/>
          <p14:tracePt t="4728" x="3441700" y="1357313"/>
          <p14:tracePt t="4744" x="3408363" y="1306513"/>
          <p14:tracePt t="4761" x="3400425" y="1290638"/>
          <p14:tracePt t="4778" x="3400425" y="1281113"/>
          <p14:tracePt t="5166" x="3400425" y="1273175"/>
          <p14:tracePt t="5173" x="3400425" y="1247775"/>
          <p14:tracePt t="5180" x="3424238" y="1222375"/>
          <p14:tracePt t="5197" x="3457575" y="1181100"/>
          <p14:tracePt t="5211" x="3482975" y="1163638"/>
          <p14:tracePt t="5228" x="3492500" y="1147763"/>
          <p14:tracePt t="5251" x="3500438" y="1147763"/>
          <p14:tracePt t="5268" x="3508375" y="1147763"/>
          <p14:tracePt t="5357" x="3508375" y="1139825"/>
          <p14:tracePt t="5365" x="3516313" y="1139825"/>
          <p14:tracePt t="5381" x="3525838" y="1122363"/>
          <p14:tracePt t="5398" x="3533775" y="1114425"/>
          <p14:tracePt t="5414" x="3549650" y="1106488"/>
          <p14:tracePt t="5436" x="3541713" y="1106488"/>
          <p14:tracePt t="5491" x="3533775" y="1106488"/>
          <p14:tracePt t="5499" x="3533775" y="1096963"/>
          <p14:tracePt t="5511" x="3525838" y="1096963"/>
          <p14:tracePt t="5528" x="3508375" y="1089025"/>
          <p14:tracePt t="5544" x="3492500" y="1071563"/>
          <p14:tracePt t="5561" x="3482975" y="1047750"/>
          <p14:tracePt t="5578" x="3467100" y="1004888"/>
          <p14:tracePt t="5580" x="3467100" y="979488"/>
          <p14:tracePt t="5595" x="3467100" y="963613"/>
          <p14:tracePt t="5596" x="3467100" y="946150"/>
          <p14:tracePt t="6093" x="3467100" y="938213"/>
          <p14:tracePt t="6597" x="3482975" y="930275"/>
          <p14:tracePt t="6604" x="3492500" y="930275"/>
          <p14:tracePt t="6613" x="3500438" y="920750"/>
          <p14:tracePt t="6628" x="3508375" y="912813"/>
          <p14:tracePt t="6693" x="3516313" y="912813"/>
          <p14:tracePt t="6773" x="3541713" y="912813"/>
          <p14:tracePt t="6782" x="3549650" y="904875"/>
          <p14:tracePt t="6797" x="3575050" y="887413"/>
          <p14:tracePt t="6812" x="3608388" y="879475"/>
          <p14:tracePt t="6828" x="3625850" y="871538"/>
          <p14:tracePt t="6845" x="3651250" y="863600"/>
          <p14:tracePt t="6861" x="3667125" y="863600"/>
          <p14:tracePt t="6878" x="3684588" y="863600"/>
          <p14:tracePt t="6895" x="3717925" y="863600"/>
          <p14:tracePt t="6911" x="3735388" y="871538"/>
          <p14:tracePt t="6928" x="3743325" y="871538"/>
          <p14:tracePt t="6945" x="3751263" y="879475"/>
          <p14:tracePt t="6961" x="3768725" y="904875"/>
          <p14:tracePt t="6978" x="3792538" y="930275"/>
          <p14:tracePt t="6981" x="3802063" y="955675"/>
          <p14:tracePt t="6995" x="3827463" y="989013"/>
          <p14:tracePt t="6997" x="3835400" y="1014413"/>
          <p14:tracePt t="7012" x="3876675" y="1089025"/>
          <p14:tracePt t="7028" x="3884613" y="1130300"/>
          <p14:tracePt t="7045" x="3902075" y="1189038"/>
          <p14:tracePt t="7061" x="3927475" y="1265238"/>
          <p14:tracePt t="7078" x="3935413" y="1306513"/>
          <p14:tracePt t="7095" x="3935413" y="1365250"/>
          <p14:tracePt t="7111" x="3935413" y="1423988"/>
          <p14:tracePt t="7128" x="3943350" y="1482725"/>
          <p14:tracePt t="7145" x="3960813" y="1524000"/>
          <p14:tracePt t="7161" x="3960813" y="1566863"/>
          <p14:tracePt t="7178" x="3968750" y="1600200"/>
          <p14:tracePt t="7181" x="3976688" y="1625600"/>
          <p14:tracePt t="7195" x="3994150" y="1641475"/>
          <p14:tracePt t="7196" x="3994150" y="1666875"/>
          <p14:tracePt t="7212" x="3994150" y="1700213"/>
          <p14:tracePt t="7228" x="3994150" y="1725613"/>
          <p14:tracePt t="7245" x="4002088" y="1758950"/>
          <p14:tracePt t="7261" x="4011613" y="1784350"/>
          <p14:tracePt t="7278" x="4011613" y="1825625"/>
          <p14:tracePt t="7294" x="4011613" y="1901825"/>
          <p14:tracePt t="7311" x="4011613" y="1976438"/>
          <p14:tracePt t="7328" x="4002088" y="2093913"/>
          <p14:tracePt t="7345" x="3976688" y="2219325"/>
          <p14:tracePt t="7361" x="3976688" y="2336800"/>
          <p14:tracePt t="7378" x="3976688" y="2403475"/>
          <p14:tracePt t="7381" x="3976688" y="2446338"/>
          <p14:tracePt t="7395" x="3976688" y="2479675"/>
          <p14:tracePt t="7396" x="3968750" y="2505075"/>
          <p14:tracePt t="7411" x="3968750" y="2520950"/>
          <p14:tracePt t="7428" x="3968750" y="2530475"/>
          <p14:tracePt t="7467" x="3960813" y="2538413"/>
          <p14:tracePt t="7476" x="3960813" y="2554288"/>
          <p14:tracePt t="7483" x="3935413" y="2571750"/>
          <p14:tracePt t="7494" x="3927475" y="2597150"/>
          <p14:tracePt t="7511" x="3902075" y="2671763"/>
          <p14:tracePt t="7528" x="3884613" y="2773363"/>
          <p14:tracePt t="7544" x="3876675" y="2890838"/>
          <p14:tracePt t="7561" x="3876675" y="3049588"/>
          <p14:tracePt t="7578" x="3876675" y="3208338"/>
          <p14:tracePt t="7580" x="3876675" y="3267075"/>
          <p14:tracePt t="7594" x="3876675" y="3317875"/>
          <p14:tracePt t="7596" x="3902075" y="3351213"/>
          <p14:tracePt t="7611" x="3919538" y="3425825"/>
          <p14:tracePt t="7628" x="3927475" y="3468688"/>
          <p14:tracePt t="7645" x="3935413" y="3476625"/>
          <p14:tracePt t="7661" x="3943350" y="3476625"/>
          <p14:tracePt t="7699" x="3943350" y="3468688"/>
          <p14:tracePt t="7715" x="3952875" y="3459163"/>
          <p14:tracePt t="7723" x="3952875" y="3451225"/>
          <p14:tracePt t="7731" x="3968750" y="3443288"/>
          <p14:tracePt t="7744" x="3976688" y="3425825"/>
          <p14:tracePt t="7763" x="3986213" y="3417888"/>
          <p14:tracePt t="8220" x="3994150" y="3417888"/>
          <p14:tracePt t="8237" x="4002088" y="3417888"/>
          <p14:tracePt t="8253" x="4011613" y="3417888"/>
          <p14:tracePt t="8261" x="4019550" y="3417888"/>
          <p14:tracePt t="8277" x="4035425" y="3417888"/>
          <p14:tracePt t="8284" x="4044950" y="3417888"/>
          <p14:tracePt t="8294" x="4052888" y="3435350"/>
          <p14:tracePt t="8311" x="4060825" y="3443288"/>
          <p14:tracePt t="8328" x="4070350" y="3451225"/>
          <p14:tracePt t="8344" x="4078288" y="3451225"/>
          <p14:tracePt t="8361" x="4086225" y="3451225"/>
          <p14:tracePt t="8378" x="4086225" y="3459163"/>
          <p14:tracePt t="8395" x="4103688" y="3468688"/>
          <p14:tracePt t="8397" x="4111625" y="3468688"/>
          <p14:tracePt t="8411" x="4119563" y="3468688"/>
          <p14:tracePt t="8510" x="4111625" y="3468688"/>
          <p14:tracePt t="8517" x="4094163" y="3459163"/>
          <p14:tracePt t="8530" x="4086225" y="3451225"/>
          <p14:tracePt t="8532" x="4070350" y="3451225"/>
          <p14:tracePt t="8544" x="4060825" y="3443288"/>
          <p14:tracePt t="8561" x="4027488" y="3425825"/>
          <p14:tracePt t="8578" x="3986213" y="3425825"/>
          <p14:tracePt t="8579" x="3960813" y="3425825"/>
          <p14:tracePt t="8594" x="3927475" y="3425825"/>
          <p14:tracePt t="8596" x="3910013" y="3425825"/>
          <p14:tracePt t="8611" x="3835400" y="3425825"/>
          <p14:tracePt t="8628" x="3792538" y="3425825"/>
          <p14:tracePt t="8644" x="3776663" y="3425825"/>
          <p14:tracePt t="8660" x="3751263" y="3435350"/>
          <p14:tracePt t="8678" x="3735388" y="3443288"/>
          <p14:tracePt t="8694" x="3725863" y="3451225"/>
          <p14:tracePt t="8711" x="3692525" y="3459163"/>
          <p14:tracePt t="8727" x="3676650" y="3468688"/>
          <p14:tracePt t="8744" x="3659188" y="3476625"/>
          <p14:tracePt t="8763" x="3651250" y="3476625"/>
          <p14:tracePt t="8779" x="3643313" y="3476625"/>
          <p14:tracePt t="8794" x="3625850" y="3476625"/>
          <p14:tracePt t="8819" x="3617913" y="3476625"/>
          <p14:tracePt t="8835" x="3608388" y="3476625"/>
          <p14:tracePt t="8844" x="3600450" y="3476625"/>
          <p14:tracePt t="8876" x="3592513" y="3476625"/>
          <p14:tracePt t="8892" x="3584575" y="3476625"/>
          <p14:tracePt t="8900" x="3584575" y="3484563"/>
          <p14:tracePt t="8973" x="3584575" y="3476625"/>
          <p14:tracePt t="8981" x="3584575" y="3468688"/>
          <p14:tracePt t="8997" x="3584575" y="3425825"/>
          <p14:tracePt t="9013" x="3584575" y="3384550"/>
          <p14:tracePt t="9030" x="3584575" y="3308350"/>
          <p14:tracePt t="9047" x="3584575" y="3241675"/>
          <p14:tracePt t="9063" x="3584575" y="3141663"/>
          <p14:tracePt t="9080" x="3584575" y="3057525"/>
          <p14:tracePt t="9096" x="3584575" y="2965450"/>
          <p14:tracePt t="9113" x="3584575" y="2898775"/>
          <p14:tracePt t="9130" x="3584575" y="2789238"/>
          <p14:tracePt t="9134" x="3567113" y="2722563"/>
          <p14:tracePt t="9145" x="3549650" y="2646363"/>
          <p14:tracePt t="9161" x="3508375" y="2538413"/>
          <p14:tracePt t="9178" x="3475038" y="2446338"/>
          <p14:tracePt t="9180" x="3449638" y="2413000"/>
          <p14:tracePt t="9195" x="3424238" y="2370138"/>
          <p14:tracePt t="9197" x="3400425" y="2336800"/>
          <p14:tracePt t="9212" x="3332163" y="2262188"/>
          <p14:tracePt t="9228" x="3249613" y="2160588"/>
          <p14:tracePt t="9245" x="3157538" y="2078038"/>
          <p14:tracePt t="9261" x="3055938" y="1985963"/>
          <p14:tracePt t="9278" x="2938463" y="1909763"/>
          <p14:tracePt t="9295" x="2830513" y="1843088"/>
          <p14:tracePt t="9311" x="2671763" y="1743075"/>
          <p14:tracePt t="9328" x="2495550" y="1684338"/>
          <p14:tracePt t="9345" x="2352675" y="1633538"/>
          <p14:tracePt t="9361" x="2219325" y="1582738"/>
          <p14:tracePt t="9378" x="2109788" y="1549400"/>
          <p14:tracePt t="9380" x="2076450" y="1549400"/>
          <p14:tracePt t="9395" x="2035175" y="1549400"/>
          <p14:tracePt t="9397" x="2017713" y="1549400"/>
          <p14:tracePt t="9412" x="1976438" y="1549400"/>
          <p14:tracePt t="9428" x="1884363" y="1566863"/>
          <p14:tracePt t="9445" x="1800225" y="1592263"/>
          <p14:tracePt t="9461" x="1682750" y="1608138"/>
          <p14:tracePt t="9478" x="1541463" y="1625600"/>
          <p14:tracePt t="9494" x="1381125" y="1625600"/>
          <p14:tracePt t="9511" x="1214438" y="1625600"/>
          <p14:tracePt t="9527" x="1079500" y="1625600"/>
          <p14:tracePt t="9544" x="963613" y="1625600"/>
          <p14:tracePt t="9561" x="862013" y="1625600"/>
          <p14:tracePt t="9577" x="787400" y="1625600"/>
          <p14:tracePt t="9594" x="769938" y="1625600"/>
          <p14:tracePt t="9611" x="769938" y="1633538"/>
          <p14:tracePt t="9628" x="769938" y="1651000"/>
          <p14:tracePt t="9644" x="769938" y="1708150"/>
          <p14:tracePt t="9660" x="754063" y="1766888"/>
          <p14:tracePt t="9677" x="728663" y="1843088"/>
          <p14:tracePt t="9696" x="703263" y="1909763"/>
          <p14:tracePt t="9710" x="695325" y="1985963"/>
          <p14:tracePt t="9727" x="711200" y="2060575"/>
          <p14:tracePt t="9744" x="736600" y="2119313"/>
          <p14:tracePt t="9761" x="769938" y="2178050"/>
          <p14:tracePt t="9777" x="795338" y="2252663"/>
          <p14:tracePt t="9794" x="820738" y="2328863"/>
          <p14:tracePt t="9796" x="820738" y="2362200"/>
          <p14:tracePt t="9811" x="828675" y="2395538"/>
          <p14:tracePt t="9813" x="846138" y="2420938"/>
          <p14:tracePt t="9827" x="895350" y="2497138"/>
          <p14:tracePt t="9844" x="954088" y="2571750"/>
          <p14:tracePt t="9860" x="1038225" y="2671763"/>
          <p14:tracePt t="9877" x="1163638" y="2789238"/>
          <p14:tracePt t="9894" x="1247775" y="2924175"/>
          <p14:tracePt t="9910" x="1347788" y="3108325"/>
          <p14:tracePt t="9927" x="1381125" y="3317875"/>
          <p14:tracePt t="9944" x="1398588" y="3502025"/>
          <p14:tracePt t="9960" x="1390650" y="3660775"/>
          <p14:tracePt t="9977" x="1347788" y="3778250"/>
          <p14:tracePt t="9994" x="1298575" y="3852863"/>
          <p14:tracePt t="9996" x="1281113" y="3870325"/>
          <p14:tracePt t="10011" x="1263650" y="3895725"/>
          <p14:tracePt t="10013" x="1239838" y="3903663"/>
          <p14:tracePt t="10027" x="1189038" y="3929063"/>
          <p14:tracePt t="10044" x="1130300" y="3944938"/>
          <p14:tracePt t="10060" x="1089025" y="3944938"/>
          <p14:tracePt t="10077" x="1071563" y="3944938"/>
          <p14:tracePt t="10094" x="1071563" y="3954463"/>
          <p14:tracePt t="10110" x="1063625" y="3962400"/>
          <p14:tracePt t="10127" x="1063625" y="3970338"/>
          <p14:tracePt t="10148" x="1071563" y="3970338"/>
          <p14:tracePt t="10160" x="1096963" y="3944938"/>
          <p14:tracePt t="10178" x="1255713" y="3852863"/>
          <p14:tracePt t="10179" x="1357313" y="3786188"/>
          <p14:tracePt t="10194" x="1473200" y="3694113"/>
          <p14:tracePt t="10195" x="1598613" y="3627438"/>
          <p14:tracePt t="10211" x="1725613" y="3535363"/>
          <p14:tracePt t="10212" x="1825625" y="3468688"/>
          <p14:tracePt t="10227" x="2001838" y="3359150"/>
          <p14:tracePt t="10244" x="2119313" y="3267075"/>
          <p14:tracePt t="10260" x="2193925" y="3233738"/>
          <p14:tracePt t="10277" x="2227263" y="3200400"/>
          <p14:tracePt t="10294" x="2252663" y="3190875"/>
          <p14:tracePt t="10310" x="2293938" y="3190875"/>
          <p14:tracePt t="10327" x="2370138" y="3216275"/>
          <p14:tracePt t="10344" x="2495550" y="3292475"/>
          <p14:tracePt t="10360" x="2628900" y="3367088"/>
          <p14:tracePt t="10377" x="2720975" y="3392488"/>
          <p14:tracePt t="10394" x="2779713" y="3409950"/>
          <p14:tracePt t="10396" x="2787650" y="3409950"/>
          <p14:tracePt t="10411" x="2813050" y="3409950"/>
          <p14:tracePt t="10414" x="2822575" y="3409950"/>
          <p14:tracePt t="10428" x="2889250" y="3409950"/>
          <p14:tracePt t="10444" x="2973388" y="3392488"/>
          <p14:tracePt t="10460" x="3122613" y="3367088"/>
          <p14:tracePt t="10477" x="3290888" y="3317875"/>
          <p14:tracePt t="10494" x="3457575" y="3275013"/>
          <p14:tracePt t="10511" x="3549650" y="3249613"/>
          <p14:tracePt t="10527" x="3592513" y="3249613"/>
          <p14:tracePt t="10544" x="3617913" y="3249613"/>
          <p14:tracePt t="10560" x="3633788" y="3267075"/>
          <p14:tracePt t="10577" x="3659188" y="3376613"/>
          <p14:tracePt t="10594" x="3692525" y="3502025"/>
          <p14:tracePt t="10595" x="3700463" y="3576638"/>
          <p14:tracePt t="10611" x="3717925" y="3627438"/>
          <p14:tracePt t="10612" x="3735388" y="3702050"/>
          <p14:tracePt t="10628" x="3759200" y="3786188"/>
          <p14:tracePt t="10644" x="3768725" y="3829050"/>
          <p14:tracePt t="10660" x="3768725" y="3852863"/>
          <p14:tracePt t="10677" x="3751263" y="3862388"/>
          <p14:tracePt t="10694" x="3735388" y="3870325"/>
          <p14:tracePt t="10710" x="3717925" y="3870325"/>
          <p14:tracePt t="10727" x="3709988" y="3878263"/>
          <p14:tracePt t="10744" x="3676650" y="3895725"/>
          <p14:tracePt t="10760" x="3633788" y="3937000"/>
          <p14:tracePt t="10777" x="3584575" y="3979863"/>
          <p14:tracePt t="10794" x="3567113" y="4003675"/>
          <p14:tracePt t="10796" x="3559175" y="4003675"/>
          <p14:tracePt t="10909" x="3559175" y="3987800"/>
          <p14:tracePt t="10916" x="3559175" y="3979863"/>
          <p14:tracePt t="10930" x="3559175" y="3970338"/>
          <p14:tracePt t="10944" x="3559175" y="3944938"/>
          <p14:tracePt t="10961" x="3559175" y="3903663"/>
          <p14:tracePt t="10978" x="3559175" y="3870325"/>
          <p14:tracePt t="10980" x="3559175" y="3862388"/>
          <p14:tracePt t="10996" x="3559175" y="3852863"/>
          <p14:tracePt t="11011" x="3559175" y="3844925"/>
          <p14:tracePt t="11060" x="3559175" y="3852863"/>
          <p14:tracePt t="11067" x="3559175" y="3862388"/>
          <p14:tracePt t="11078" x="3559175" y="3870325"/>
          <p14:tracePt t="11094" x="3559175" y="3886200"/>
          <p14:tracePt t="11111" x="3559175" y="3903663"/>
          <p14:tracePt t="11128" x="3559175" y="3911600"/>
          <p14:tracePt t="11144" x="3567113" y="3929063"/>
          <p14:tracePt t="11161" x="3575050" y="3937000"/>
          <p14:tracePt t="11178" x="3584575" y="3937000"/>
          <p14:tracePt t="11194" x="3608388" y="3929063"/>
          <p14:tracePt t="11211" x="3625850" y="3921125"/>
          <p14:tracePt t="11228" x="3633788" y="3921125"/>
          <p14:tracePt t="11244" x="3643313" y="3921125"/>
          <p14:tracePt t="11261" x="3651250" y="3921125"/>
          <p14:tracePt t="11541" x="3651250" y="3903663"/>
          <p14:tracePt t="11557" x="3651250" y="3895725"/>
          <p14:tracePt t="11829" x="3651250" y="3886200"/>
          <p14:tracePt t="11837" x="3659188" y="3878263"/>
          <p14:tracePt t="11846" x="3676650" y="3862388"/>
          <p14:tracePt t="11863" x="3717925" y="3811588"/>
          <p14:tracePt t="11878" x="3784600" y="3719513"/>
          <p14:tracePt t="11894" x="3843338" y="3627438"/>
          <p14:tracePt t="11911" x="3868738" y="3535363"/>
          <p14:tracePt t="11928" x="3894138" y="3435350"/>
          <p14:tracePt t="11944" x="3902075" y="3341688"/>
          <p14:tracePt t="11961" x="3919538" y="3208338"/>
          <p14:tracePt t="11978" x="3894138" y="2998788"/>
          <p14:tracePt t="11994" x="3827463" y="2740025"/>
          <p14:tracePt t="11997" x="3751263" y="2571750"/>
          <p14:tracePt t="12011" x="3592513" y="2311400"/>
          <p14:tracePt t="12028" x="3467100" y="2152650"/>
          <p14:tracePt t="12044" x="3416300" y="2085975"/>
          <p14:tracePt t="12061" x="3382963" y="2078038"/>
          <p14:tracePt t="12078" x="3375025" y="2078038"/>
          <p14:tracePt t="12094" x="3365500" y="2078038"/>
          <p14:tracePt t="12132" x="3365500" y="2085975"/>
          <p14:tracePt t="12180" x="3365500" y="2093913"/>
          <p14:tracePt t="12237" x="3375025" y="2093913"/>
          <p14:tracePt t="12245" x="3416300" y="2085975"/>
          <p14:tracePt t="12252" x="3482975" y="2068513"/>
          <p14:tracePt t="12261" x="3559175" y="2044700"/>
          <p14:tracePt t="12278" x="3684588" y="2009775"/>
          <p14:tracePt t="12294" x="3743325" y="1985963"/>
          <p14:tracePt t="12311" x="3751263" y="1976438"/>
          <p14:tracePt t="12328" x="3759200" y="1976438"/>
          <p14:tracePt t="12517" x="3759200" y="1968500"/>
          <p14:tracePt t="12533" x="3759200" y="1960563"/>
          <p14:tracePt t="12540" x="3759200" y="1952625"/>
          <p14:tracePt t="12555" x="3768725" y="1943100"/>
          <p14:tracePt t="12564" x="3784600" y="1935163"/>
          <p14:tracePt t="12578" x="3792538" y="1927225"/>
          <p14:tracePt t="12580" x="3810000" y="1909763"/>
          <p14:tracePt t="12594" x="3835400" y="1901825"/>
          <p14:tracePt t="12597" x="3860800" y="1893888"/>
          <p14:tracePt t="12611" x="3902075" y="1843088"/>
          <p14:tracePt t="12628" x="3952875" y="1792288"/>
          <p14:tracePt t="12644" x="3994150" y="1717675"/>
          <p14:tracePt t="12661" x="4011613" y="1641475"/>
          <p14:tracePt t="12678" x="4027488" y="1574800"/>
          <p14:tracePt t="12694" x="4035425" y="1541463"/>
          <p14:tracePt t="12711" x="4044950" y="1533525"/>
          <p14:tracePt t="12772" x="4044950" y="1541463"/>
          <p14:tracePt t="12780" x="4044950" y="1549400"/>
          <p14:tracePt t="12788" x="4044950" y="1574800"/>
          <p14:tracePt t="12796" x="4044950" y="1582738"/>
          <p14:tracePt t="12811" x="4035425" y="1592263"/>
          <p14:tracePt t="12813" x="4035425" y="1600200"/>
          <p14:tracePt t="12828" x="4035425" y="1608138"/>
          <p14:tracePt t="12844" x="4027488" y="1608138"/>
          <p14:tracePt t="12861" x="4019550" y="1608138"/>
          <p14:tracePt t="12877" x="4002088" y="1616075"/>
          <p14:tracePt t="12894" x="3976688" y="1633538"/>
          <p14:tracePt t="12911" x="3960813" y="1651000"/>
          <p14:tracePt t="12928" x="3927475" y="1666875"/>
          <p14:tracePt t="12944" x="3910013" y="1684338"/>
          <p14:tracePt t="12961" x="3910013" y="1708150"/>
          <p14:tracePt t="12977" x="3910013" y="1725613"/>
          <p14:tracePt t="12994" x="3902075" y="1733550"/>
          <p14:tracePt t="13011" x="3894138" y="1743075"/>
          <p14:tracePt t="13028" x="3894138" y="1751013"/>
          <p14:tracePt t="13075" x="3894138" y="1766888"/>
          <p14:tracePt t="13084" x="3894138" y="1776413"/>
          <p14:tracePt t="13094" x="3894138" y="1784350"/>
          <p14:tracePt t="13111" x="3894138" y="1801813"/>
          <p14:tracePt t="13127" x="3894138" y="1835150"/>
          <p14:tracePt t="13144" x="3902075" y="1858963"/>
          <p14:tracePt t="13161" x="3902075" y="1909763"/>
          <p14:tracePt t="13178" x="3910013" y="1935163"/>
          <p14:tracePt t="13194" x="3910013" y="1960563"/>
          <p14:tracePt t="13197" x="3927475" y="1960563"/>
          <p14:tracePt t="13211" x="3927475" y="1968500"/>
          <p14:tracePt t="13213" x="3935413" y="1968500"/>
          <p14:tracePt t="13252" x="3943350" y="1968500"/>
          <p14:tracePt t="13260" x="3952875" y="1968500"/>
          <p14:tracePt t="13267" x="3960813" y="1968500"/>
          <p14:tracePt t="13277" x="3968750" y="1968500"/>
          <p14:tracePt t="13294" x="3994150" y="1968500"/>
          <p14:tracePt t="13310" x="4011613" y="1968500"/>
          <p14:tracePt t="13327" x="4019550" y="1968500"/>
          <p14:tracePt t="13379" x="4002088" y="1960563"/>
          <p14:tracePt t="13387" x="3968750" y="1952625"/>
          <p14:tracePt t="13396" x="3876675" y="1917700"/>
          <p14:tracePt t="13410" x="3743325" y="1884363"/>
          <p14:tracePt t="13412" x="3584575" y="1851025"/>
          <p14:tracePt t="13427" x="3324225" y="1766888"/>
          <p14:tracePt t="13444" x="3173413" y="1717675"/>
          <p14:tracePt t="13460" x="3140075" y="1708150"/>
          <p14:tracePt t="13508" x="3148013" y="1708150"/>
          <p14:tracePt t="13515" x="3165475" y="1708150"/>
          <p14:tracePt t="13527" x="3190875" y="1708150"/>
          <p14:tracePt t="13543" x="3265488" y="1758950"/>
          <p14:tracePt t="13560" x="3349625" y="1809750"/>
          <p14:tracePt t="13577" x="3508375" y="1909763"/>
          <p14:tracePt t="13593" x="3667125" y="2001838"/>
          <p14:tracePt t="13610" x="3802063" y="2093913"/>
          <p14:tracePt t="13612" x="3876675" y="2136775"/>
          <p14:tracePt t="13627" x="3986213" y="2178050"/>
          <p14:tracePt t="13644" x="4094163" y="2203450"/>
          <p14:tracePt t="13660" x="4162425" y="2219325"/>
          <p14:tracePt t="13677" x="4195763" y="2228850"/>
          <p14:tracePt t="13693" x="4211638" y="2228850"/>
          <p14:tracePt t="13747" x="4229100" y="2228850"/>
          <p14:tracePt t="13755" x="4237038" y="2228850"/>
          <p14:tracePt t="13763" x="4244975" y="2228850"/>
          <p14:tracePt t="13777" x="4254500" y="2236788"/>
          <p14:tracePt t="13803" x="4262438" y="2236788"/>
          <p14:tracePt t="13819" x="4270375" y="2236788"/>
          <p14:tracePt t="13876" x="4270375" y="2219325"/>
          <p14:tracePt t="13883" x="4287838" y="2195513"/>
          <p14:tracePt t="13893" x="4311650" y="2152650"/>
          <p14:tracePt t="13910" x="4379913" y="2044700"/>
          <p14:tracePt t="13927" x="4429125" y="1968500"/>
          <p14:tracePt t="13944" x="4454525" y="1927225"/>
          <p14:tracePt t="13960" x="4454525" y="1884363"/>
          <p14:tracePt t="13977" x="4487863" y="1835150"/>
          <p14:tracePt t="13993" x="4572000" y="1743075"/>
          <p14:tracePt t="14010" x="4664075" y="1582738"/>
          <p14:tracePt t="14012" x="4664075" y="1533525"/>
          <p14:tracePt t="14027" x="4656138" y="1474788"/>
          <p14:tracePt t="14485" x="4664075" y="1474788"/>
          <p14:tracePt t="14494" x="4672013" y="1465263"/>
          <p14:tracePt t="14502" x="4705350" y="1449388"/>
          <p14:tracePt t="14510" x="4756150" y="1423988"/>
          <p14:tracePt t="14527" x="4848225" y="1357313"/>
          <p14:tracePt t="14543" x="4906963" y="1339850"/>
          <p14:tracePt t="14560" x="4940300" y="1290638"/>
          <p14:tracePt t="14577" x="4973638" y="1247775"/>
          <p14:tracePt t="14593" x="5083175" y="1206500"/>
          <p14:tracePt t="14610" x="5275263" y="1155700"/>
          <p14:tracePt t="14613" x="5367338" y="1139825"/>
          <p14:tracePt t="14627" x="5518150" y="1096963"/>
          <p14:tracePt t="14643" x="5576888" y="1081088"/>
          <p14:tracePt t="14660" x="5594350" y="1081088"/>
          <p14:tracePt t="14707" x="5602288" y="1081088"/>
          <p14:tracePt t="14715" x="5627688" y="1071563"/>
          <p14:tracePt t="14727" x="5635625" y="1071563"/>
          <p14:tracePt t="14743" x="5676900" y="1063625"/>
          <p14:tracePt t="14760" x="5710238" y="1063625"/>
          <p14:tracePt t="14777" x="5735638" y="1063625"/>
          <p14:tracePt t="14793" x="5743575" y="1063625"/>
          <p14:tracePt t="14810" x="5761038" y="1063625"/>
          <p14:tracePt t="14917" x="5761038" y="1081088"/>
          <p14:tracePt t="14926" x="5753100" y="1089025"/>
          <p14:tracePt t="14933" x="5753100" y="1114425"/>
          <p14:tracePt t="14950" x="5735638" y="1130300"/>
          <p14:tracePt t="14960" x="5719763" y="1155700"/>
          <p14:tracePt t="14977" x="5702300" y="1173163"/>
          <p14:tracePt t="14994" x="5702300" y="1181100"/>
          <p14:tracePt t="15011" x="5694363" y="1181100"/>
          <p14:tracePt t="15012" x="5694363" y="1189038"/>
          <p14:tracePt t="15027" x="5694363" y="1214438"/>
          <p14:tracePt t="15044" x="5686425" y="1222375"/>
          <p14:tracePt t="15060" x="5668963" y="1231900"/>
          <p14:tracePt t="15267" x="5668963" y="1239838"/>
          <p14:tracePt t="15276" x="5676900" y="1247775"/>
          <p14:tracePt t="15292" x="5686425" y="1257300"/>
          <p14:tracePt t="15653" x="5686425" y="1247775"/>
          <p14:tracePt t="15662" x="5694363" y="1239838"/>
          <p14:tracePt t="15670" x="5694363" y="1231900"/>
          <p14:tracePt t="15677" x="5710238" y="1231900"/>
          <p14:tracePt t="15693" x="5719763" y="1214438"/>
          <p14:tracePt t="15710" x="5727700" y="1198563"/>
          <p14:tracePt t="15727" x="5735638" y="1181100"/>
          <p14:tracePt t="15744" x="5735638" y="1173163"/>
          <p14:tracePt t="15760" x="5743575" y="1163638"/>
          <p14:tracePt t="15933" x="5753100" y="1163638"/>
          <p14:tracePt t="15948" x="5761038" y="1163638"/>
          <p14:tracePt t="15964" x="5778500" y="1163638"/>
          <p14:tracePt t="15971" x="5786438" y="1163638"/>
          <p14:tracePt t="15979" x="5794375" y="1163638"/>
          <p14:tracePt t="15993" x="5811838" y="1155700"/>
          <p14:tracePt t="16010" x="5835650" y="1155700"/>
          <p14:tracePt t="16012" x="5853113" y="1155700"/>
          <p14:tracePt t="16027" x="5886450" y="1139825"/>
          <p14:tracePt t="16044" x="5929313" y="1122363"/>
          <p14:tracePt t="16060" x="5945188" y="1122363"/>
          <p14:tracePt t="16077" x="5953125" y="1122363"/>
          <p14:tracePt t="16093" x="5970588" y="1096963"/>
          <p14:tracePt t="16110" x="5978525" y="1081088"/>
          <p14:tracePt t="16127" x="5978525" y="1063625"/>
          <p14:tracePt t="16155" x="5978525" y="1055688"/>
          <p14:tracePt t="16164" x="5986463" y="1055688"/>
          <p14:tracePt t="16177" x="5995988" y="1047750"/>
          <p14:tracePt t="16193" x="6011863" y="1014413"/>
          <p14:tracePt t="16210" x="6045200" y="996950"/>
          <p14:tracePt t="16212" x="6054725" y="979488"/>
          <p14:tracePt t="16227" x="6096000" y="963613"/>
          <p14:tracePt t="16243" x="6121400" y="946150"/>
          <p14:tracePt t="16260" x="6146800" y="938213"/>
          <p14:tracePt t="16277" x="6213475" y="896938"/>
          <p14:tracePt t="16293" x="6321425" y="804863"/>
          <p14:tracePt t="16310" x="6438900" y="736600"/>
          <p14:tracePt t="16327" x="6548438" y="661988"/>
          <p14:tracePt t="16343" x="6623050" y="628650"/>
          <p14:tracePt t="16360" x="6640513" y="619125"/>
          <p14:tracePt t="16377" x="6656388" y="619125"/>
          <p14:tracePt t="16451" x="6665913" y="619125"/>
          <p14:tracePt t="16459" x="6673850" y="611188"/>
          <p14:tracePt t="16467" x="6691313" y="611188"/>
          <p14:tracePt t="16477" x="6732588" y="595313"/>
          <p14:tracePt t="16493" x="6748463" y="595313"/>
          <p14:tracePt t="16555" x="6757988" y="595313"/>
          <p14:tracePt t="16563" x="6757988" y="619125"/>
          <p14:tracePt t="16572" x="6765925" y="628650"/>
          <p14:tracePt t="16579" x="6773863" y="644525"/>
          <p14:tracePt t="16593" x="6773863" y="654050"/>
          <p14:tracePt t="16610" x="6799263" y="677863"/>
          <p14:tracePt t="16613" x="6799263" y="687388"/>
          <p14:tracePt t="16627" x="6807200" y="695325"/>
          <p14:tracePt t="16701" x="6807200" y="703263"/>
          <p14:tracePt t="16710" x="6807200" y="728663"/>
          <p14:tracePt t="16717" x="6791325" y="762000"/>
          <p14:tracePt t="16727" x="6791325" y="812800"/>
          <p14:tracePt t="16743" x="6765925" y="912813"/>
          <p14:tracePt t="16760" x="6740525" y="1022350"/>
          <p14:tracePt t="16777" x="6732588" y="1089025"/>
          <p14:tracePt t="16793" x="6732588" y="1130300"/>
          <p14:tracePt t="16810" x="6732588" y="1181100"/>
          <p14:tracePt t="16812" x="6732588" y="1198563"/>
          <p14:tracePt t="16827" x="6732588" y="1231900"/>
          <p14:tracePt t="16843" x="6732588" y="1247775"/>
          <p14:tracePt t="16860" x="6732588" y="1257300"/>
          <p14:tracePt t="17044" x="6732588" y="1281113"/>
          <p14:tracePt t="17053" x="6732588" y="1298575"/>
          <p14:tracePt t="17062" x="6732588" y="1331913"/>
          <p14:tracePt t="17079" x="6732588" y="1390650"/>
          <p14:tracePt t="17095" x="6732588" y="1431925"/>
          <p14:tracePt t="17115" x="6732588" y="1449388"/>
          <p14:tracePt t="17118" x="6732588" y="1457325"/>
          <p14:tracePt t="17131" x="6732588" y="1465263"/>
          <p14:tracePt t="17143" x="6715125" y="1474788"/>
          <p14:tracePt t="17160" x="6707188" y="1490663"/>
          <p14:tracePt t="17177" x="6707188" y="1500188"/>
          <p14:tracePt t="17236" x="6699250" y="1500188"/>
          <p14:tracePt t="17243" x="6691313" y="1500188"/>
          <p14:tracePt t="17252" x="6681788" y="1500188"/>
          <p14:tracePt t="17260" x="6673850" y="1500188"/>
          <p14:tracePt t="17277" x="6648450" y="1508125"/>
          <p14:tracePt t="17293" x="6623050" y="1533525"/>
          <p14:tracePt t="17310" x="6597650" y="1549400"/>
          <p14:tracePt t="17327" x="6589713" y="1557338"/>
          <p14:tracePt t="17343" x="6581775" y="1557338"/>
          <p14:tracePt t="17606" x="6573838" y="1557338"/>
          <p14:tracePt t="17621" x="6564313" y="1557338"/>
          <p14:tracePt t="17628" x="6556375" y="1557338"/>
          <p14:tracePt t="17733" x="6556375" y="1549400"/>
          <p14:tracePt t="18141" x="6556375" y="1557338"/>
          <p14:tracePt t="18517" x="6556375" y="1549400"/>
          <p14:tracePt t="18741" x="6556375" y="1557338"/>
          <p14:tracePt t="19548" x="6564313" y="1557338"/>
          <p14:tracePt t="19555" x="6581775" y="1549400"/>
          <p14:tracePt t="19563" x="6607175" y="1541463"/>
          <p14:tracePt t="19580" x="6656388" y="1500188"/>
          <p14:tracePt t="19593" x="6691313" y="1490663"/>
          <p14:tracePt t="19610" x="6732588" y="1465263"/>
          <p14:tracePt t="19627" x="6783388" y="1431925"/>
          <p14:tracePt t="19629" x="6807200" y="1408113"/>
          <p14:tracePt t="19643" x="6858000" y="1349375"/>
          <p14:tracePt t="19660" x="6916738" y="1298575"/>
          <p14:tracePt t="19676" x="6975475" y="1265238"/>
          <p14:tracePt t="19693" x="7000875" y="1239838"/>
          <p14:tracePt t="19709" x="7008813" y="1239838"/>
          <p14:tracePt t="20043" x="7008813" y="1231900"/>
          <p14:tracePt t="20051" x="7008813" y="1222375"/>
          <p14:tracePt t="20059" x="7016750" y="1222375"/>
          <p14:tracePt t="20076" x="7024688" y="1189038"/>
          <p14:tracePt t="20093" x="7034213" y="1173163"/>
          <p14:tracePt t="20109" x="7042150" y="1163638"/>
          <p14:tracePt t="20126" x="7059613" y="1155700"/>
          <p14:tracePt t="20155" x="7059613" y="1147763"/>
          <p14:tracePt t="20163" x="7067550" y="1147763"/>
          <p14:tracePt t="20176" x="7075488" y="1147763"/>
          <p14:tracePt t="20193" x="7083425" y="1139825"/>
          <p14:tracePt t="20210" x="7083425" y="1130300"/>
          <p14:tracePt t="20226" x="7092950" y="1114425"/>
          <p14:tracePt t="20283" x="7092950" y="1106488"/>
          <p14:tracePt t="20299" x="7083425" y="1096963"/>
          <p14:tracePt t="20308" x="7075488" y="1089025"/>
          <p14:tracePt t="20315" x="7050088" y="1063625"/>
          <p14:tracePt t="20326" x="7042150" y="1055688"/>
          <p14:tracePt t="20343" x="7016750" y="1038225"/>
          <p14:tracePt t="20359" x="7008813" y="1030288"/>
          <p14:tracePt t="20376" x="6991350" y="1014413"/>
          <p14:tracePt t="20393" x="6983413" y="1014413"/>
          <p14:tracePt t="20409" x="6975475" y="1014413"/>
          <p14:tracePt t="20426" x="6950075" y="1004888"/>
          <p14:tracePt t="20429" x="6932613" y="996950"/>
          <p14:tracePt t="20443" x="6891338" y="989013"/>
          <p14:tracePt t="20459" x="6840538" y="971550"/>
          <p14:tracePt t="20476" x="6799263" y="963613"/>
          <p14:tracePt t="20492" x="6765925" y="963613"/>
          <p14:tracePt t="20509" x="6740525" y="963613"/>
          <p14:tracePt t="20527" x="6732588" y="963613"/>
          <p14:tracePt t="20543" x="6724650" y="963613"/>
          <p14:tracePt t="20559" x="6707188" y="963613"/>
          <p14:tracePt t="20576" x="6665913" y="963613"/>
          <p14:tracePt t="20593" x="6623050" y="963613"/>
          <p14:tracePt t="20609" x="6581775" y="963613"/>
          <p14:tracePt t="20626" x="6548438" y="963613"/>
          <p14:tracePt t="20628" x="6530975" y="963613"/>
          <p14:tracePt t="20643" x="6497638" y="963613"/>
          <p14:tracePt t="20659" x="6438900" y="963613"/>
          <p14:tracePt t="20676" x="6389688" y="963613"/>
          <p14:tracePt t="20692" x="6313488" y="963613"/>
          <p14:tracePt t="20709" x="6254750" y="963613"/>
          <p14:tracePt t="20726" x="6196013" y="963613"/>
          <p14:tracePt t="20743" x="6137275" y="979488"/>
          <p14:tracePt t="20759" x="6021388" y="1004888"/>
          <p14:tracePt t="20776" x="5835650" y="1038225"/>
          <p14:tracePt t="20793" x="5584825" y="1055688"/>
          <p14:tracePt t="20809" x="5359400" y="1055688"/>
          <p14:tracePt t="20826" x="5216525" y="1081088"/>
          <p14:tracePt t="20828" x="5175250" y="1096963"/>
          <p14:tracePt t="20843" x="5149850" y="1106488"/>
          <p14:tracePt t="20859" x="5149850" y="1114425"/>
          <p14:tracePt t="20876" x="5141913" y="1122363"/>
          <p14:tracePt t="20892" x="5124450" y="1147763"/>
          <p14:tracePt t="20909" x="5099050" y="1173163"/>
          <p14:tracePt t="20926" x="5083175" y="1222375"/>
          <p14:tracePt t="20943" x="5040313" y="1281113"/>
          <p14:tracePt t="20959" x="5016500" y="1373188"/>
          <p14:tracePt t="20976" x="4991100" y="1474788"/>
          <p14:tracePt t="20993" x="4981575" y="1616075"/>
          <p14:tracePt t="21009" x="4965700" y="1776413"/>
          <p14:tracePt t="21026" x="4981575" y="1927225"/>
          <p14:tracePt t="21028" x="5032375" y="2027238"/>
          <p14:tracePt t="21043" x="5167313" y="2185988"/>
          <p14:tracePt t="21059" x="5308600" y="2328863"/>
          <p14:tracePt t="21076" x="5484813" y="2413000"/>
          <p14:tracePt t="21092" x="5694363" y="2454275"/>
          <p14:tracePt t="21109" x="5929313" y="2520950"/>
          <p14:tracePt t="21126" x="6162675" y="2589213"/>
          <p14:tracePt t="21142" x="6380163" y="2655888"/>
          <p14:tracePt t="21159" x="6589713" y="2722563"/>
          <p14:tracePt t="21176" x="6765925" y="2789238"/>
          <p14:tracePt t="21193" x="6899275" y="2855913"/>
          <p14:tracePt t="21209" x="7008813" y="2914650"/>
          <p14:tracePt t="21226" x="7067550" y="2947988"/>
          <p14:tracePt t="21229" x="7092950" y="2973388"/>
          <p14:tracePt t="21243" x="7118350" y="3032125"/>
          <p14:tracePt t="21259" x="7142163" y="3098800"/>
          <p14:tracePt t="21276" x="7151688" y="3200400"/>
          <p14:tracePt t="21292" x="7151688" y="3284538"/>
          <p14:tracePt t="21309" x="7151688" y="3300413"/>
          <p14:tracePt t="21326" x="7151688" y="3308350"/>
          <p14:tracePt t="21429" x="7142163" y="3308350"/>
          <p14:tracePt t="21437" x="7134225" y="3292475"/>
          <p14:tracePt t="21445" x="7118350" y="3267075"/>
          <p14:tracePt t="21462" x="7024688" y="3182938"/>
          <p14:tracePt t="21479" x="6924675" y="3082925"/>
          <p14:tracePt t="21495" x="6858000" y="2990850"/>
          <p14:tracePt t="21510" x="6791325" y="2914650"/>
          <p14:tracePt t="21527" x="6732588" y="2855913"/>
          <p14:tracePt t="21543" x="6681788" y="2806700"/>
          <p14:tracePt t="21560" x="6607175" y="2755900"/>
          <p14:tracePt t="21577" x="6530975" y="2714625"/>
          <p14:tracePt t="21593" x="6472238" y="2697163"/>
          <p14:tracePt t="21610" x="6448425" y="2681288"/>
          <p14:tracePt t="21668" x="6456363" y="2681288"/>
          <p14:tracePt t="21676" x="6464300" y="2681288"/>
          <p14:tracePt t="21683" x="6481763" y="2681288"/>
          <p14:tracePt t="21693" x="6489700" y="2681288"/>
          <p14:tracePt t="21710" x="6523038" y="2681288"/>
          <p14:tracePt t="21726" x="6540500" y="2681288"/>
          <p14:tracePt t="21743" x="6556375" y="2705100"/>
          <p14:tracePt t="21760" x="6573838" y="2763838"/>
          <p14:tracePt t="21777" x="6581775" y="2847975"/>
          <p14:tracePt t="21793" x="6607175" y="2924175"/>
          <p14:tracePt t="21810" x="6623050" y="3006725"/>
          <p14:tracePt t="21813" x="6632575" y="3049588"/>
          <p14:tracePt t="21827" x="6648450" y="3082925"/>
          <p14:tracePt t="21829" x="6648450" y="3116263"/>
          <p14:tracePt t="21843" x="6681788" y="3190875"/>
          <p14:tracePt t="21860" x="6715125" y="3259138"/>
          <p14:tracePt t="21877" x="6740525" y="3300413"/>
          <p14:tracePt t="21893" x="6757988" y="3317875"/>
          <p14:tracePt t="21910" x="6783388" y="3341688"/>
          <p14:tracePt t="21926" x="6799263" y="3359150"/>
          <p14:tracePt t="21943" x="6807200" y="3359150"/>
          <p14:tracePt t="21996" x="6816725" y="3367088"/>
          <p14:tracePt t="22011" x="6824663" y="3376613"/>
          <p14:tracePt t="22020" x="6840538" y="3376613"/>
          <p14:tracePt t="22028" x="6850063" y="3376613"/>
          <p14:tracePt t="22043" x="6891338" y="3376613"/>
          <p14:tracePt t="22060" x="6932613" y="3376613"/>
          <p14:tracePt t="22077" x="6958013" y="3376613"/>
          <p14:tracePt t="22093" x="6991350" y="3341688"/>
          <p14:tracePt t="22109" x="7024688" y="3325813"/>
          <p14:tracePt t="22126" x="7059613" y="3292475"/>
          <p14:tracePt t="22143" x="7067550" y="3275013"/>
          <p14:tracePt t="22160" x="7075488" y="3267075"/>
          <p14:tracePt t="22267" x="7075488" y="3259138"/>
          <p14:tracePt t="22275" x="7100888" y="3241675"/>
          <p14:tracePt t="22283" x="7108825" y="3233738"/>
          <p14:tracePt t="22292" x="7126288" y="3225800"/>
          <p14:tracePt t="22309" x="7175500" y="3190875"/>
          <p14:tracePt t="22326" x="7210425" y="3182938"/>
          <p14:tracePt t="22342" x="7226300" y="3167063"/>
          <p14:tracePt t="22493" x="7226300" y="3175000"/>
          <p14:tracePt t="22501" x="7218363" y="3182938"/>
          <p14:tracePt t="22511" x="7200900" y="3190875"/>
          <p14:tracePt t="22527" x="7159625" y="3233738"/>
          <p14:tracePt t="22543" x="7083425" y="3275013"/>
          <p14:tracePt t="22559" x="7024688" y="3308350"/>
          <p14:tracePt t="22576" x="6967538" y="3341688"/>
          <p14:tracePt t="22593" x="6908800" y="3359150"/>
          <p14:tracePt t="22610" x="6850063" y="3367088"/>
          <p14:tracePt t="22613" x="6824663" y="3367088"/>
          <p14:tracePt t="22627" x="6807200" y="3367088"/>
          <p14:tracePt t="22628" x="6791325" y="3367088"/>
          <p14:tracePt t="22643" x="6773863" y="3367088"/>
          <p14:tracePt t="22660" x="6732588" y="3367088"/>
          <p14:tracePt t="22677" x="6691313" y="3341688"/>
          <p14:tracePt t="22693" x="6640513" y="3317875"/>
          <p14:tracePt t="22710" x="6597650" y="3300413"/>
          <p14:tracePt t="22726" x="6564313" y="3267075"/>
          <p14:tracePt t="22743" x="6564313" y="3249613"/>
          <p14:tracePt t="22772" x="6548438" y="3249613"/>
          <p14:tracePt t="22787" x="6540500" y="3241675"/>
          <p14:tracePt t="22796" x="6530975" y="3241675"/>
          <p14:tracePt t="22810" x="6523038" y="3233738"/>
          <p14:tracePt t="22827" x="6505575" y="3225800"/>
          <p14:tracePt t="22828" x="6497638" y="3225800"/>
          <p14:tracePt t="22843" x="6472238" y="3225800"/>
          <p14:tracePt t="22981" x="6481763" y="3225800"/>
          <p14:tracePt t="22989" x="6489700" y="3225800"/>
          <p14:tracePt t="22998" x="6497638" y="3225800"/>
          <p14:tracePt t="23012" x="6530975" y="3225800"/>
          <p14:tracePt t="23015" x="6548438" y="3216275"/>
          <p14:tracePt t="23029" x="6607175" y="3200400"/>
          <p14:tracePt t="23043" x="6665913" y="3190875"/>
          <p14:tracePt t="23060" x="6740525" y="3190875"/>
          <p14:tracePt t="23076" x="6824663" y="3190875"/>
          <p14:tracePt t="23093" x="6883400" y="3190875"/>
          <p14:tracePt t="23109" x="6916738" y="3190875"/>
          <p14:tracePt t="23126" x="6967538" y="3190875"/>
          <p14:tracePt t="23143" x="7050088" y="3190875"/>
          <p14:tracePt t="23159" x="7151688" y="3175000"/>
          <p14:tracePt t="23176" x="7259638" y="3167063"/>
          <p14:tracePt t="23193" x="7302500" y="3149600"/>
          <p14:tracePt t="23210" x="7335838" y="3149600"/>
          <p14:tracePt t="23212" x="7335838" y="3141663"/>
          <p14:tracePt t="23227" x="7343775" y="3141663"/>
          <p14:tracePt t="23228" x="7343775" y="3133725"/>
          <p14:tracePt t="23341" x="7335838" y="3133725"/>
          <p14:tracePt t="23349" x="7318375" y="3133725"/>
          <p14:tracePt t="23361" x="7318375" y="3141663"/>
          <p14:tracePt t="23379" x="7302500" y="3141663"/>
          <p14:tracePt t="23381" x="7292975" y="3141663"/>
          <p14:tracePt t="23394" x="7285038" y="3141663"/>
          <p14:tracePt t="23397" x="7259638" y="3157538"/>
          <p14:tracePt t="23410" x="7243763" y="3157538"/>
          <p14:tracePt t="23427" x="7185025" y="3167063"/>
          <p14:tracePt t="23428" x="7142163" y="3182938"/>
          <p14:tracePt t="23443" x="7042150" y="3190875"/>
          <p14:tracePt t="23460" x="6899275" y="3216275"/>
          <p14:tracePt t="23477" x="6783388" y="3216275"/>
          <p14:tracePt t="23493" x="6699250" y="3216275"/>
          <p14:tracePt t="23509" x="6640513" y="3216275"/>
          <p14:tracePt t="23527" x="6607175" y="3216275"/>
          <p14:tracePt t="23543" x="6597650" y="3216275"/>
          <p14:tracePt t="23560" x="6581775" y="3216275"/>
          <p14:tracePt t="23576" x="6573838" y="3208338"/>
          <p14:tracePt t="23593" x="6564313" y="3200400"/>
          <p14:tracePt t="23708" x="6573838" y="3200400"/>
          <p14:tracePt t="23717" x="6607175" y="3200400"/>
          <p14:tracePt t="23728" x="6640513" y="3200400"/>
          <p14:tracePt t="23745" x="6773863" y="3200400"/>
          <p14:tracePt t="23761" x="6958013" y="3200400"/>
          <p14:tracePt t="23777" x="7100888" y="3200400"/>
          <p14:tracePt t="23793" x="7185025" y="3200400"/>
          <p14:tracePt t="23810" x="7218363" y="3200400"/>
          <p14:tracePt t="23812" x="7226300" y="3200400"/>
          <p14:tracePt t="23869" x="7234238" y="3200400"/>
          <p14:tracePt t="23884" x="7243763" y="3200400"/>
          <p14:tracePt t="23916" x="7251700" y="3190875"/>
          <p14:tracePt t="23932" x="7251700" y="3182938"/>
          <p14:tracePt t="23996" x="7243763" y="3182938"/>
          <p14:tracePt t="24003" x="7218363" y="3182938"/>
          <p14:tracePt t="24011" x="7210425" y="3182938"/>
          <p14:tracePt t="24026" x="7192963" y="3190875"/>
          <p14:tracePt t="24028" x="7151688" y="3190875"/>
          <p14:tracePt t="24043" x="7118350" y="3208338"/>
          <p14:tracePt t="24045" x="7083425" y="3208338"/>
          <p14:tracePt t="24059" x="7024688" y="3208338"/>
          <p14:tracePt t="24076" x="6983413" y="3208338"/>
          <p14:tracePt t="24093" x="6950075" y="3208338"/>
          <p14:tracePt t="24109" x="6916738" y="3200400"/>
          <p14:tracePt t="24126" x="6899275" y="3200400"/>
          <p14:tracePt t="24213" x="6899275" y="3190875"/>
          <p14:tracePt t="24221" x="6924675" y="3182938"/>
          <p14:tracePt t="24229" x="6975475" y="3167063"/>
          <p14:tracePt t="24245" x="7118350" y="3141663"/>
          <p14:tracePt t="24262" x="7259638" y="3116263"/>
          <p14:tracePt t="24279" x="7385050" y="3082925"/>
          <p14:tracePt t="24295" x="7486650" y="3082925"/>
          <p14:tracePt t="24309" x="7527925" y="3082925"/>
          <p14:tracePt t="24326" x="7545388" y="3082925"/>
          <p14:tracePt t="24343" x="7569200" y="3082925"/>
          <p14:tracePt t="24359" x="7602538" y="3090863"/>
          <p14:tracePt t="24376" x="7620000" y="3108325"/>
          <p14:tracePt t="24393" x="7637463" y="3116263"/>
          <p14:tracePt t="24412" x="7637463" y="3124200"/>
          <p14:tracePt t="24428" x="7637463" y="3149600"/>
          <p14:tracePt t="24443" x="7627938" y="3167063"/>
          <p14:tracePt t="24460" x="7612063" y="3190875"/>
          <p14:tracePt t="24476" x="7594600" y="3216275"/>
          <p14:tracePt t="24493" x="7594600" y="3225800"/>
          <p14:tracePt t="24547" x="7586663" y="3225800"/>
          <p14:tracePt t="24587" x="7578725" y="3225800"/>
          <p14:tracePt t="24596" x="7569200" y="3225800"/>
          <p14:tracePt t="24603" x="7561263" y="3225800"/>
          <p14:tracePt t="24611" x="7535863" y="3225800"/>
          <p14:tracePt t="24626" x="7519988" y="3208338"/>
          <p14:tracePt t="24628" x="7494588" y="3200400"/>
          <p14:tracePt t="24643" x="7461250" y="3190875"/>
          <p14:tracePt t="24644" x="7443788" y="3175000"/>
          <p14:tracePt t="24659" x="7418388" y="3167063"/>
          <p14:tracePt t="24676" x="7385050" y="3149600"/>
          <p14:tracePt t="24693" x="7359650" y="3141663"/>
          <p14:tracePt t="24709" x="7343775" y="3141663"/>
          <p14:tracePt t="24787" x="7343775" y="3133725"/>
          <p14:tracePt t="24803" x="7343775" y="3116263"/>
          <p14:tracePt t="25084" x="7335838" y="3116263"/>
          <p14:tracePt t="25101" x="7318375" y="3116263"/>
          <p14:tracePt t="25109" x="7292975" y="3116263"/>
          <p14:tracePt t="25117" x="7277100" y="3116263"/>
          <p14:tracePt t="25128" x="7234238" y="3124200"/>
          <p14:tracePt t="25142" x="7175500" y="3133725"/>
          <p14:tracePt t="25159" x="7108825" y="3149600"/>
          <p14:tracePt t="25176" x="7050088" y="3149600"/>
          <p14:tracePt t="25192" x="7008813" y="3149600"/>
          <p14:tracePt t="25209" x="6967538" y="3149600"/>
          <p14:tracePt t="25226" x="6924675" y="3149600"/>
          <p14:tracePt t="25228" x="6899275" y="3149600"/>
          <p14:tracePt t="25242" x="6875463" y="3149600"/>
          <p14:tracePt t="25244" x="6858000" y="3157538"/>
          <p14:tracePt t="25259" x="6783388" y="3157538"/>
          <p14:tracePt t="25276" x="6715125" y="3157538"/>
          <p14:tracePt t="25292" x="6656388" y="3157538"/>
          <p14:tracePt t="25309" x="6648450" y="3157538"/>
          <p14:tracePt t="25653" x="6640513" y="3157538"/>
          <p14:tracePt t="25757" x="6656388" y="3149600"/>
          <p14:tracePt t="25765" x="6665913" y="3141663"/>
          <p14:tracePt t="25778" x="6691313" y="3124200"/>
          <p14:tracePt t="25782" x="6715125" y="3116263"/>
          <p14:tracePt t="25792" x="6724650" y="3108325"/>
          <p14:tracePt t="25809" x="6732588" y="3108325"/>
          <p14:tracePt t="25826" x="6740525" y="3108325"/>
          <p14:tracePt t="25843" x="6748463" y="3116263"/>
          <p14:tracePt t="25845" x="6748463" y="3157538"/>
          <p14:tracePt t="25860" x="6748463" y="3259138"/>
          <p14:tracePt t="25876" x="6732588" y="3359150"/>
          <p14:tracePt t="25893" x="6732588" y="3459163"/>
          <p14:tracePt t="25909" x="6732588" y="3517900"/>
          <p14:tracePt t="25926" x="6732588" y="3535363"/>
          <p14:tracePt t="25987" x="6740525" y="3535363"/>
          <p14:tracePt t="26004" x="6757988" y="3535363"/>
          <p14:tracePt t="26012" x="6765925" y="3527425"/>
          <p14:tracePt t="26026" x="6773863" y="3527425"/>
          <p14:tracePt t="26028" x="6773863" y="3517900"/>
          <p14:tracePt t="26043" x="6783388" y="3517900"/>
          <p14:tracePt t="26100" x="6783388" y="3509963"/>
          <p14:tracePt t="26116" x="6791325" y="3502025"/>
          <p14:tracePt t="26124" x="6791325" y="3484563"/>
          <p14:tracePt t="26132" x="6799263" y="3476625"/>
          <p14:tracePt t="26142" x="6799263" y="3459163"/>
          <p14:tracePt t="26159" x="6799263" y="3417888"/>
          <p14:tracePt t="26176" x="6816725" y="3367088"/>
          <p14:tracePt t="26192" x="6816725" y="3317875"/>
          <p14:tracePt t="26209" x="6807200" y="3259138"/>
          <p14:tracePt t="26226" x="6807200" y="3200400"/>
          <p14:tracePt t="26228" x="6799263" y="3175000"/>
          <p14:tracePt t="26243" x="6791325" y="3167063"/>
          <p14:tracePt t="26245" x="6791325" y="3157538"/>
          <p14:tracePt t="26259" x="6783388" y="3141663"/>
          <p14:tracePt t="26276" x="6757988" y="3124200"/>
          <p14:tracePt t="26293" x="6732588" y="3116263"/>
          <p14:tracePt t="26309" x="6691313" y="3116263"/>
          <p14:tracePt t="26326" x="6656388" y="3116263"/>
          <p14:tracePt t="26342" x="6640513" y="3116263"/>
          <p14:tracePt t="26379" x="6632575" y="3133725"/>
          <p14:tracePt t="26387" x="6632575" y="3149600"/>
          <p14:tracePt t="26396" x="6615113" y="3175000"/>
          <p14:tracePt t="26409" x="6615113" y="3225800"/>
          <p14:tracePt t="26426" x="6623050" y="3341688"/>
          <p14:tracePt t="26428" x="6623050" y="3392488"/>
          <p14:tracePt t="26443" x="6648450" y="3443288"/>
          <p14:tracePt t="26445" x="6656388" y="3484563"/>
          <p14:tracePt t="26459" x="6707188" y="3543300"/>
          <p14:tracePt t="26476" x="6748463" y="3586163"/>
          <p14:tracePt t="26492" x="6765925" y="3602038"/>
          <p14:tracePt t="26509" x="6773863" y="3609975"/>
          <p14:tracePt t="26571" x="6783388" y="3609975"/>
          <p14:tracePt t="26579" x="6791325" y="3609975"/>
          <p14:tracePt t="26592" x="6799263" y="3609975"/>
          <p14:tracePt t="26608" x="6832600" y="3576638"/>
          <p14:tracePt t="26625" x="6865938" y="3527425"/>
          <p14:tracePt t="26642" x="6916738" y="3484563"/>
          <p14:tracePt t="26644" x="6942138" y="3459163"/>
          <p14:tracePt t="26659" x="6975475" y="3384550"/>
          <p14:tracePt t="26676" x="7024688" y="3325813"/>
          <p14:tracePt t="26692" x="7059613" y="3275013"/>
          <p14:tracePt t="26708" x="7083425" y="3216275"/>
          <p14:tracePt t="26725" x="7083425" y="3175000"/>
          <p14:tracePt t="26742" x="7083425" y="3116263"/>
          <p14:tracePt t="26759" x="7083425" y="3082925"/>
          <p14:tracePt t="26775" x="7067550" y="3057525"/>
          <p14:tracePt t="26792" x="7034213" y="3032125"/>
          <p14:tracePt t="26808" x="7000875" y="3006725"/>
          <p14:tracePt t="26825" x="6932613" y="2990850"/>
          <p14:tracePt t="26842" x="6824663" y="2965450"/>
          <p14:tracePt t="26843" x="6773863" y="2947988"/>
          <p14:tracePt t="26859" x="6707188" y="2940050"/>
          <p14:tracePt t="26875" x="6673850" y="2940050"/>
          <p14:tracePt t="26892" x="6656388" y="2940050"/>
          <p14:tracePt t="26908" x="6648450" y="2940050"/>
          <p14:tracePt t="26925" x="6623050" y="2940050"/>
          <p14:tracePt t="26942" x="6564313" y="2940050"/>
          <p14:tracePt t="26958" x="6481763" y="2957513"/>
          <p14:tracePt t="26975" x="6405563" y="2982913"/>
          <p14:tracePt t="26992" x="6372225" y="2990850"/>
          <p14:tracePt t="27009" x="6356350" y="3006725"/>
          <p14:tracePt t="27025" x="6330950" y="3041650"/>
          <p14:tracePt t="27042" x="6297613" y="3082925"/>
          <p14:tracePt t="27044" x="6272213" y="3108325"/>
          <p14:tracePt t="27059" x="6238875" y="3157538"/>
          <p14:tracePt t="27075" x="6213475" y="3200400"/>
          <p14:tracePt t="27092" x="6188075" y="3233738"/>
          <p14:tracePt t="27108" x="6162675" y="3284538"/>
          <p14:tracePt t="27125" x="6137275" y="3308350"/>
          <p14:tracePt t="27142" x="6121400" y="3341688"/>
          <p14:tracePt t="27158" x="6121400" y="3376613"/>
          <p14:tracePt t="27175" x="6121400" y="3392488"/>
          <p14:tracePt t="27192" x="6121400" y="3409950"/>
          <p14:tracePt t="27209" x="6121400" y="3443288"/>
          <p14:tracePt t="27225" x="6129338" y="3502025"/>
          <p14:tracePt t="27242" x="6180138" y="3560763"/>
          <p14:tracePt t="27245" x="6221413" y="3602038"/>
          <p14:tracePt t="27259" x="6272213" y="3660775"/>
          <p14:tracePt t="27275" x="6313488" y="3711575"/>
          <p14:tracePt t="27292" x="6346825" y="3727450"/>
          <p14:tracePt t="27309" x="6380163" y="3744913"/>
          <p14:tracePt t="27325" x="6423025" y="3760788"/>
          <p14:tracePt t="27342" x="6464300" y="3770313"/>
          <p14:tracePt t="27358" x="6523038" y="3770313"/>
          <p14:tracePt t="27375" x="6581775" y="3770313"/>
          <p14:tracePt t="27392" x="6615113" y="3770313"/>
          <p14:tracePt t="27408" x="6640513" y="3760788"/>
          <p14:tracePt t="27425" x="6656388" y="3752850"/>
          <p14:tracePt t="27442" x="6715125" y="3727450"/>
          <p14:tracePt t="27445" x="6773863" y="3702050"/>
          <p14:tracePt t="27459" x="6883400" y="3643313"/>
          <p14:tracePt t="27476" x="7000875" y="3560763"/>
          <p14:tracePt t="27492" x="7118350" y="3468688"/>
          <p14:tracePt t="27509" x="7210425" y="3417888"/>
          <p14:tracePt t="27526" x="7285038" y="3351213"/>
          <p14:tracePt t="27542" x="7343775" y="3317875"/>
          <p14:tracePt t="27558" x="7359650" y="3308350"/>
          <p14:tracePt t="27575" x="7377113" y="3300413"/>
          <p14:tracePt t="27592" x="7385050" y="3300413"/>
          <p14:tracePt t="27644" x="7394575" y="3292475"/>
          <p14:tracePt t="27652" x="7402513" y="3292475"/>
          <p14:tracePt t="27660" x="7402513" y="3284538"/>
          <p14:tracePt t="27675" x="7410450" y="3284538"/>
          <p14:tracePt t="27708" x="7418388" y="3267075"/>
          <p14:tracePt t="27748" x="7418388" y="3259138"/>
          <p14:tracePt t="27763" x="7418388" y="3249613"/>
          <p14:tracePt t="27771" x="7418388" y="3241675"/>
          <p14:tracePt t="27779" x="7418388" y="3233738"/>
          <p14:tracePt t="27792" x="7418388" y="3225800"/>
          <p14:tracePt t="27809" x="7394575" y="3149600"/>
          <p14:tracePt t="27825" x="7335838" y="3074988"/>
          <p14:tracePt t="27842" x="7226300" y="2973388"/>
          <p14:tracePt t="27844" x="7192963" y="2940050"/>
          <p14:tracePt t="27859" x="7050088" y="2847975"/>
          <p14:tracePt t="27875" x="6899275" y="2755900"/>
          <p14:tracePt t="27892" x="6740525" y="2671763"/>
          <p14:tracePt t="27909" x="6640513" y="2646363"/>
          <p14:tracePt t="27925" x="6515100" y="2622550"/>
          <p14:tracePt t="27942" x="6397625" y="2613025"/>
          <p14:tracePt t="27958" x="6272213" y="2613025"/>
          <p14:tracePt t="27975" x="6113463" y="2646363"/>
          <p14:tracePt t="27992" x="5911850" y="2747963"/>
          <p14:tracePt t="28008" x="5761038" y="2822575"/>
          <p14:tracePt t="28025" x="5686425" y="2855913"/>
          <p14:tracePt t="28042" x="5661025" y="2881313"/>
          <p14:tracePt t="28044" x="5661025" y="2890838"/>
          <p14:tracePt t="28059" x="5651500" y="2898775"/>
          <p14:tracePt t="28061" x="5651500" y="2906713"/>
          <p14:tracePt t="28076" x="5651500" y="2957513"/>
          <p14:tracePt t="28092" x="5651500" y="3032125"/>
          <p14:tracePt t="28108" x="5661025" y="3108325"/>
          <p14:tracePt t="28125" x="5668963" y="3157538"/>
          <p14:tracePt t="28142" x="5686425" y="3216275"/>
          <p14:tracePt t="28158" x="5694363" y="3275013"/>
          <p14:tracePt t="28175" x="5719763" y="3351213"/>
          <p14:tracePt t="28192" x="5743575" y="3425825"/>
          <p14:tracePt t="28208" x="5768975" y="3502025"/>
          <p14:tracePt t="28225" x="5794375" y="3560763"/>
          <p14:tracePt t="28242" x="5835650" y="3609975"/>
          <p14:tracePt t="28244" x="5853113" y="3627438"/>
          <p14:tracePt t="28259" x="5886450" y="3643313"/>
          <p14:tracePt t="28261" x="5911850" y="3652838"/>
          <p14:tracePt t="28276" x="5995988" y="3678238"/>
          <p14:tracePt t="28292" x="6103938" y="3694113"/>
          <p14:tracePt t="28309" x="6238875" y="3694113"/>
          <p14:tracePt t="28325" x="6380163" y="3694113"/>
          <p14:tracePt t="28342" x="6523038" y="3686175"/>
          <p14:tracePt t="28358" x="6623050" y="3668713"/>
          <p14:tracePt t="28375" x="6707188" y="3643313"/>
          <p14:tracePt t="28392" x="6757988" y="3609975"/>
          <p14:tracePt t="28409" x="6791325" y="3576638"/>
          <p14:tracePt t="28425" x="6807200" y="3560763"/>
          <p14:tracePt t="28442" x="6840538" y="3517900"/>
          <p14:tracePt t="28445" x="6840538" y="3509963"/>
          <p14:tracePt t="28459" x="6858000" y="3492500"/>
          <p14:tracePt t="28461" x="6858000" y="3484563"/>
          <p14:tracePt t="28475" x="6883400" y="3459163"/>
          <p14:tracePt t="28492" x="6883400" y="3435350"/>
          <p14:tracePt t="28509" x="6891338" y="3425825"/>
          <p14:tracePt t="28525" x="6891338" y="3409950"/>
          <p14:tracePt t="28542" x="6891338" y="3400425"/>
          <p14:tracePt t="28558" x="6899275" y="3392488"/>
          <p14:tracePt t="28575" x="6908800" y="3384550"/>
          <p14:tracePt t="28592" x="6908800" y="3367088"/>
          <p14:tracePt t="28608" x="6908800" y="3359150"/>
          <p14:tracePt t="28717" x="6916738" y="3359150"/>
          <p14:tracePt t="28726" x="6924675" y="3359150"/>
          <p14:tracePt t="28733" x="6942138" y="3359150"/>
          <p14:tracePt t="28744" x="6950075" y="3359150"/>
          <p14:tracePt t="28761" x="6991350" y="3367088"/>
          <p14:tracePt t="28776" x="7050088" y="3384550"/>
          <p14:tracePt t="28792" x="7134225" y="3409950"/>
          <p14:tracePt t="28809" x="7226300" y="3468688"/>
          <p14:tracePt t="28826" x="7351713" y="3568700"/>
          <p14:tracePt t="28828" x="7410450" y="3627438"/>
          <p14:tracePt t="28843" x="7469188" y="3711575"/>
          <p14:tracePt t="28845" x="7519988" y="3786188"/>
          <p14:tracePt t="28859" x="7586663" y="3862388"/>
          <p14:tracePt t="28876" x="7602538" y="3878263"/>
          <p14:tracePt t="28892" x="7602538" y="3895725"/>
          <p14:tracePt t="29053" x="7612063" y="3895725"/>
          <p14:tracePt t="29117" x="7612063" y="3886200"/>
          <p14:tracePt t="29133" x="7612063" y="3870325"/>
          <p14:tracePt t="29142" x="7612063" y="3862388"/>
          <p14:tracePt t="29148" x="7602538" y="3852863"/>
          <p14:tracePt t="29159" x="7594600" y="3844925"/>
          <p14:tracePt t="29175" x="7569200" y="3819525"/>
          <p14:tracePt t="29192" x="7553325" y="3794125"/>
          <p14:tracePt t="29209" x="7545388" y="3786188"/>
          <p14:tracePt t="29226" x="7535863" y="3770313"/>
          <p14:tracePt t="29242" x="7527925" y="3760788"/>
          <p14:tracePt t="29244" x="7527925" y="3752850"/>
          <p14:tracePt t="29308" x="7527925" y="3744913"/>
          <p14:tracePt t="29316" x="7527925" y="3735388"/>
          <p14:tracePt t="29325" x="7527925" y="3727450"/>
          <p14:tracePt t="29342" x="7527925" y="3694113"/>
          <p14:tracePt t="29359" x="7527925" y="3652838"/>
          <p14:tracePt t="29376" x="7527925" y="3635375"/>
          <p14:tracePt t="29392" x="7510463" y="3609975"/>
          <p14:tracePt t="29409" x="7502525" y="3609975"/>
          <p14:tracePt t="29468" x="7494588" y="3602038"/>
          <p14:tracePt t="29483" x="7486650" y="3602038"/>
          <p14:tracePt t="29499" x="7461250" y="3594100"/>
          <p14:tracePt t="29508" x="7453313" y="3586163"/>
          <p14:tracePt t="29516" x="7435850" y="3576638"/>
          <p14:tracePt t="29525" x="7410450" y="3560763"/>
          <p14:tracePt t="29542" x="7377113" y="3543300"/>
          <p14:tracePt t="29559" x="7351713" y="3543300"/>
          <p14:tracePt t="29636" x="7343775" y="3543300"/>
          <p14:tracePt t="29651" x="7326313" y="3543300"/>
          <p14:tracePt t="29660" x="7318375" y="3543300"/>
          <p14:tracePt t="29829" x="7310438" y="3543300"/>
          <p14:tracePt t="29837" x="7292975" y="3543300"/>
          <p14:tracePt t="29844" x="7267575" y="3543300"/>
          <p14:tracePt t="29861" x="7185025" y="3543300"/>
          <p14:tracePt t="29878" x="7142163" y="3543300"/>
          <p14:tracePt t="29894" x="7134225" y="3543300"/>
          <p14:tracePt t="29924" x="7118350" y="3543300"/>
          <p14:tracePt t="29932" x="7108825" y="3543300"/>
          <p14:tracePt t="29942" x="7092950" y="3543300"/>
          <p14:tracePt t="29959" x="7034213" y="3543300"/>
          <p14:tracePt t="29976" x="7000875" y="3568700"/>
          <p14:tracePt t="30060" x="6991350" y="3568700"/>
          <p14:tracePt t="30077" x="6983413" y="3568700"/>
          <p14:tracePt t="30117" x="6991350" y="3576638"/>
          <p14:tracePt t="30126" x="7016750" y="3586163"/>
          <p14:tracePt t="30134" x="7034213" y="3594100"/>
          <p14:tracePt t="30143" x="7042150" y="3594100"/>
          <p14:tracePt t="30159" x="7059613" y="3609975"/>
          <p14:tracePt t="30204" x="7059613" y="3619500"/>
          <p14:tracePt t="30212" x="7059613" y="3627438"/>
          <p14:tracePt t="30220" x="7067550" y="3635375"/>
          <p14:tracePt t="30228" x="7075488" y="3643313"/>
          <p14:tracePt t="30241" x="7092950" y="3668713"/>
          <p14:tracePt t="30258" x="7108825" y="3678238"/>
          <p14:tracePt t="30260" x="7118350" y="3686175"/>
          <p14:tracePt t="30307" x="7118350" y="3694113"/>
          <p14:tracePt t="30315" x="7118350" y="3702050"/>
          <p14:tracePt t="30331" x="7126288" y="3711575"/>
          <p14:tracePt t="30347" x="7126288" y="3727450"/>
          <p14:tracePt t="30358" x="7126288" y="3735388"/>
          <p14:tracePt t="30375" x="7126288" y="3744913"/>
          <p14:tracePt t="30395" x="7126288" y="3752850"/>
          <p14:tracePt t="30541" x="7134225" y="3752850"/>
          <p14:tracePt t="30559" x="7142163" y="3752850"/>
          <p14:tracePt t="30613" x="7151688" y="3752850"/>
          <p14:tracePt t="30629" x="7159625" y="3752850"/>
          <p14:tracePt t="30637" x="7175500" y="3752850"/>
          <p14:tracePt t="30644" x="7185025" y="3752850"/>
          <p14:tracePt t="30659" x="7192963" y="3752850"/>
          <p14:tracePt t="30675" x="7200900" y="3752850"/>
          <p14:tracePt t="30699" x="7200900" y="3744913"/>
          <p14:tracePt t="30715" x="7200900" y="3735388"/>
          <p14:tracePt t="30771" x="7200900" y="3719513"/>
          <p14:tracePt t="30933" x="7210425" y="3719513"/>
          <p14:tracePt t="30942" x="7218363" y="3719513"/>
          <p14:tracePt t="30949" x="7226300" y="3711575"/>
          <p14:tracePt t="30961" x="7234238" y="3711575"/>
          <p14:tracePt t="30976" x="7251700" y="3702050"/>
          <p14:tracePt t="30992" x="7259638" y="3702050"/>
          <p14:tracePt t="31044" x="7267575" y="3702050"/>
          <p14:tracePt t="31060" x="7277100" y="3702050"/>
          <p14:tracePt t="31190" x="7285038" y="3702050"/>
          <p14:tracePt t="31213" x="7292975" y="3702050"/>
          <p14:tracePt t="31229" x="7302500" y="3702050"/>
          <p14:tracePt t="31237" x="7318375" y="3702050"/>
          <p14:tracePt t="31244" x="7326313" y="3702050"/>
          <p14:tracePt t="31259" x="7335838" y="3711575"/>
          <p14:tracePt t="31276" x="7343775" y="3727450"/>
          <p14:tracePt t="31292" x="7351713" y="3735388"/>
          <p14:tracePt t="31309" x="7359650" y="3744913"/>
          <p14:tracePt t="31372" x="7369175" y="3744913"/>
          <p14:tracePt t="31380" x="7385050" y="3744913"/>
          <p14:tracePt t="31392" x="7394575" y="3744913"/>
          <p14:tracePt t="31409" x="7418388" y="3752850"/>
          <p14:tracePt t="31426" x="7427913" y="3752850"/>
          <p14:tracePt t="31460" x="7443788" y="3752850"/>
          <p14:tracePt t="31475" x="7453313" y="3752850"/>
          <p14:tracePt t="31484" x="7453313" y="3744913"/>
          <p14:tracePt t="31500" x="7453313" y="3719513"/>
          <p14:tracePt t="31509" x="7453313" y="3711575"/>
          <p14:tracePt t="31525" x="7461250" y="3668713"/>
          <p14:tracePt t="31542" x="7469188" y="3594100"/>
          <p14:tracePt t="31559" x="7486650" y="3535363"/>
          <p14:tracePt t="31575" x="7494588" y="3509963"/>
          <p14:tracePt t="31592" x="7494588" y="3484563"/>
          <p14:tracePt t="31609" x="7494588" y="3468688"/>
          <p14:tracePt t="31625" x="7494588" y="3459163"/>
          <p14:tracePt t="31642" x="7494588" y="3451225"/>
          <p14:tracePt t="31645" x="7494588" y="3443288"/>
          <p14:tracePt t="31659" x="7477125" y="3417888"/>
          <p14:tracePt t="31676" x="7453313" y="3409950"/>
          <p14:tracePt t="31692" x="7427913" y="3409950"/>
          <p14:tracePt t="31709" x="7394575" y="3400425"/>
          <p14:tracePt t="31725" x="7369175" y="3400425"/>
          <p14:tracePt t="31742" x="7335838" y="3392488"/>
          <p14:tracePt t="31759" x="7318375" y="3392488"/>
          <p14:tracePt t="31775" x="7292975" y="3392488"/>
          <p14:tracePt t="31792" x="7277100" y="3384550"/>
          <p14:tracePt t="31809" x="7259638" y="3367088"/>
          <p14:tracePt t="31826" x="7226300" y="3359150"/>
          <p14:tracePt t="31842" x="7185025" y="3359150"/>
          <p14:tracePt t="31845" x="7167563" y="3359150"/>
          <p14:tracePt t="31859" x="7142163" y="3359150"/>
          <p14:tracePt t="31861" x="7118350" y="3359150"/>
          <p14:tracePt t="31876" x="7092950" y="3359150"/>
          <p14:tracePt t="31892" x="7059613" y="3359150"/>
          <p14:tracePt t="31909" x="7050088" y="3359150"/>
          <p14:tracePt t="31925" x="7042150" y="3359150"/>
          <p14:tracePt t="31942" x="7034213" y="3359150"/>
          <p14:tracePt t="31959" x="7008813" y="3359150"/>
          <p14:tracePt t="31975" x="6991350" y="3359150"/>
          <p14:tracePt t="31992" x="6975475" y="3367088"/>
          <p14:tracePt t="32009" x="6950075" y="3384550"/>
          <p14:tracePt t="32025" x="6932613" y="3392488"/>
          <p14:tracePt t="32042" x="6916738" y="3400425"/>
          <p14:tracePt t="32044" x="6899275" y="3409950"/>
          <p14:tracePt t="32059" x="6875463" y="3435350"/>
          <p14:tracePt t="32076" x="6858000" y="3443288"/>
          <p14:tracePt t="32092" x="6832600" y="3459163"/>
          <p14:tracePt t="32109" x="6824663" y="3468688"/>
          <p14:tracePt t="32125" x="6816725" y="3484563"/>
          <p14:tracePt t="32142" x="6807200" y="3492500"/>
          <p14:tracePt t="32159" x="6807200" y="3517900"/>
          <p14:tracePt t="32175" x="6807200" y="3527425"/>
          <p14:tracePt t="32192" x="6807200" y="3535363"/>
          <p14:tracePt t="32209" x="6807200" y="3551238"/>
          <p14:tracePt t="32225" x="6807200" y="3576638"/>
          <p14:tracePt t="32242" x="6807200" y="3594100"/>
          <p14:tracePt t="32244" x="6816725" y="3602038"/>
          <p14:tracePt t="32259" x="6824663" y="3627438"/>
          <p14:tracePt t="32260" x="6832600" y="3635375"/>
          <p14:tracePt t="32276" x="6858000" y="3660775"/>
          <p14:tracePt t="32292" x="6875463" y="3694113"/>
          <p14:tracePt t="32309" x="6899275" y="3711575"/>
          <p14:tracePt t="32325" x="6899275" y="3719513"/>
          <p14:tracePt t="32342" x="6899275" y="3744913"/>
          <p14:tracePt t="32359" x="6916738" y="3760788"/>
          <p14:tracePt t="32375" x="6924675" y="3770313"/>
          <p14:tracePt t="32392" x="6932613" y="3778250"/>
          <p14:tracePt t="32412" x="6942138" y="3778250"/>
          <p14:tracePt t="32468" x="6950075" y="3778250"/>
          <p14:tracePt t="32484" x="6967538" y="3778250"/>
          <p14:tracePt t="32509" x="6975475" y="3778250"/>
          <p14:tracePt t="32516" x="6983413" y="3778250"/>
          <p14:tracePt t="32525" x="6991350" y="3778250"/>
          <p14:tracePt t="32542" x="7008813" y="3778250"/>
          <p14:tracePt t="32558" x="7016750" y="3778250"/>
          <p14:tracePt t="32575" x="7016750" y="3770313"/>
          <p14:tracePt t="32592" x="7042150" y="3770313"/>
          <p14:tracePt t="32609" x="7059613" y="3770313"/>
          <p14:tracePt t="32625" x="7083425" y="3770313"/>
          <p14:tracePt t="32642" x="7100888" y="3770313"/>
          <p14:tracePt t="32645" x="7108825" y="3770313"/>
          <p14:tracePt t="32660" x="7118350" y="3770313"/>
          <p14:tracePt t="32676" x="7134225" y="3770313"/>
          <p14:tracePt t="32692" x="7142163" y="3770313"/>
          <p14:tracePt t="32709" x="7167563" y="3760788"/>
          <p14:tracePt t="32725" x="7175500" y="3760788"/>
          <p14:tracePt t="32742" x="7200900" y="3760788"/>
          <p14:tracePt t="32759" x="7234238" y="3760788"/>
          <p14:tracePt t="32775" x="7259638" y="3760788"/>
          <p14:tracePt t="32792" x="7285038" y="3760788"/>
          <p14:tracePt t="32809" x="7292975" y="3760788"/>
          <p14:tracePt t="32825" x="7302500" y="3760788"/>
          <p14:tracePt t="32884" x="7302500" y="3770313"/>
          <p14:tracePt t="32892" x="7310438" y="3770313"/>
          <p14:tracePt t="32908" x="7318375" y="3770313"/>
          <p14:tracePt t="32924" x="7326313" y="3770313"/>
          <p14:tracePt t="32987" x="7326313" y="3760788"/>
          <p14:tracePt t="33003" x="7326313" y="3752850"/>
          <p14:tracePt t="33019" x="7326313" y="3744913"/>
          <p14:tracePt t="33028" x="7326313" y="3727450"/>
          <p14:tracePt t="33041" x="7326313" y="3719513"/>
          <p14:tracePt t="33058" x="7326313" y="3711575"/>
          <p14:tracePt t="33075" x="7343775" y="3686175"/>
          <p14:tracePt t="33092" x="7343775" y="3660775"/>
          <p14:tracePt t="33108" x="7343775" y="3652838"/>
          <p14:tracePt t="33125" x="7343775" y="3643313"/>
          <p14:tracePt t="33141" x="7343775" y="3627438"/>
          <p14:tracePt t="33158" x="7343775" y="3619500"/>
          <p14:tracePt t="33175" x="7343775" y="3594100"/>
          <p14:tracePt t="33191" x="7343775" y="3576638"/>
          <p14:tracePt t="33208" x="7343775" y="3568700"/>
          <p14:tracePt t="33225" x="7343775" y="3560763"/>
          <p14:tracePt t="33241" x="7343775" y="3551238"/>
          <p14:tracePt t="33258" x="7343775" y="3535363"/>
          <p14:tracePt t="33260" x="7343775" y="3527425"/>
          <p14:tracePt t="33493" x="7343775" y="3517900"/>
          <p14:tracePt t="33510" x="7343775" y="3509963"/>
          <p14:tracePt t="33526" x="7343775" y="3502025"/>
          <p14:tracePt t="33540" x="7343775" y="3492500"/>
          <p14:tracePt t="33548" x="7326313" y="3484563"/>
          <p14:tracePt t="33559" x="7318375" y="3476625"/>
          <p14:tracePt t="33574" x="7259638" y="3451225"/>
          <p14:tracePt t="33591" x="7200900" y="3435350"/>
          <p14:tracePt t="33608" x="7159625" y="3425825"/>
          <p14:tracePt t="33624" x="7118350" y="3417888"/>
          <p14:tracePt t="33641" x="7075488" y="3417888"/>
          <p14:tracePt t="33658" x="7042150" y="3417888"/>
          <p14:tracePt t="33661" x="7034213" y="3417888"/>
          <p14:tracePt t="33675" x="7016750" y="3417888"/>
          <p14:tracePt t="33677" x="7000875" y="3417888"/>
          <p14:tracePt t="33691" x="6975475" y="3417888"/>
          <p14:tracePt t="33708" x="6942138" y="3417888"/>
          <p14:tracePt t="33724" x="6916738" y="3425825"/>
          <p14:tracePt t="33741" x="6891338" y="3425825"/>
          <p14:tracePt t="33758" x="6875463" y="3425825"/>
          <p14:tracePt t="33774" x="6858000" y="3443288"/>
          <p14:tracePt t="33791" x="6816725" y="3468688"/>
          <p14:tracePt t="33808" x="6765925" y="3492500"/>
          <p14:tracePt t="33824" x="6757988" y="3509963"/>
          <p14:tracePt t="33841" x="6748463" y="3509963"/>
          <p14:tracePt t="33858" x="6740525" y="3527425"/>
          <p14:tracePt t="33860" x="6732588" y="3527425"/>
          <p14:tracePt t="33875" x="6715125" y="3551238"/>
          <p14:tracePt t="33876" x="6699250" y="3560763"/>
          <p14:tracePt t="33891" x="6673850" y="3619500"/>
          <p14:tracePt t="33908" x="6648450" y="3652838"/>
          <p14:tracePt t="33924" x="6648450" y="3668713"/>
          <p14:tracePt t="33941" x="6648450" y="3702050"/>
          <p14:tracePt t="33958" x="6648450" y="3727450"/>
          <p14:tracePt t="33974" x="6673850" y="3752850"/>
          <p14:tracePt t="33991" x="6748463" y="3778250"/>
          <p14:tracePt t="34008" x="6832600" y="3786188"/>
          <p14:tracePt t="34025" x="6908800" y="3803650"/>
          <p14:tracePt t="34041" x="6950075" y="3803650"/>
          <p14:tracePt t="34058" x="6991350" y="3794125"/>
          <p14:tracePt t="34059" x="7024688" y="3794125"/>
          <p14:tracePt t="34075" x="7067550" y="3786188"/>
          <p14:tracePt t="34077" x="7100888" y="3786188"/>
          <p14:tracePt t="34091" x="7192963" y="3760788"/>
          <p14:tracePt t="34108" x="7277100" y="3735388"/>
          <p14:tracePt t="34124" x="7351713" y="3711575"/>
          <p14:tracePt t="34141" x="7394575" y="3702050"/>
          <p14:tracePt t="34158" x="7435850" y="3702050"/>
          <p14:tracePt t="34174" x="7469188" y="3702050"/>
          <p14:tracePt t="34191" x="7486650" y="3702050"/>
          <p14:tracePt t="34208" x="7510463" y="3702050"/>
          <p14:tracePt t="34224" x="7519988" y="3702050"/>
          <p14:tracePt t="34241" x="7527925" y="3702050"/>
          <p14:tracePt t="34315" x="7535863" y="3702050"/>
          <p14:tracePt t="34324" x="7545388" y="3702050"/>
          <p14:tracePt t="34340" x="7553325" y="3686175"/>
          <p14:tracePt t="34355" x="7569200" y="3678238"/>
          <p14:tracePt t="34364" x="7569200" y="3668713"/>
          <p14:tracePt t="34374" x="7578725" y="3668713"/>
          <p14:tracePt t="34391" x="7586663" y="3668713"/>
          <p14:tracePt t="34411" x="7586663" y="3660775"/>
          <p14:tracePt t="34424" x="7586663" y="3652838"/>
          <p14:tracePt t="34441" x="7578725" y="3635375"/>
          <p14:tracePt t="34458" x="7553325" y="3586163"/>
          <p14:tracePt t="34460" x="7545388" y="3568700"/>
          <p14:tracePt t="34475" x="7545388" y="3551238"/>
          <p14:tracePt t="34476" x="7519988" y="3535363"/>
          <p14:tracePt t="34491" x="7510463" y="3527425"/>
          <p14:tracePt t="34508" x="7502525" y="3502025"/>
          <p14:tracePt t="34524" x="7502525" y="3492500"/>
          <p14:tracePt t="34541" x="7494588" y="3484563"/>
          <p14:tracePt t="34558" x="7469188" y="3476625"/>
          <p14:tracePt t="34574" x="7469188" y="3468688"/>
          <p14:tracePt t="34591" x="7461250" y="3468688"/>
          <p14:tracePt t="34608" x="7453313" y="3468688"/>
          <p14:tracePt t="34624" x="7443788" y="3468688"/>
          <p14:tracePt t="34659" x="7435850" y="3459163"/>
          <p14:tracePt t="34676" x="7427913" y="3443288"/>
          <p14:tracePt t="34715" x="7410450" y="3443288"/>
          <p14:tracePt t="34757" x="7402513" y="3443288"/>
          <p14:tracePt t="34765" x="7394575" y="3443288"/>
          <p14:tracePt t="34781" x="7385050" y="3443288"/>
          <p14:tracePt t="34796" x="7377113" y="3435350"/>
          <p14:tracePt t="34811" x="7369175" y="3435350"/>
          <p14:tracePt t="34825" x="7359650" y="3435350"/>
          <p14:tracePt t="34841" x="7318375" y="3435350"/>
          <p14:tracePt t="34858" x="7259638" y="3435350"/>
          <p14:tracePt t="34860" x="7234238" y="3435350"/>
          <p14:tracePt t="34875" x="7200900" y="3435350"/>
          <p14:tracePt t="34877" x="7192963" y="3435350"/>
          <p14:tracePt t="34892" x="7175500" y="3435350"/>
          <p14:tracePt t="34908" x="7159625" y="3435350"/>
          <p14:tracePt t="34925" x="7142163" y="3435350"/>
          <p14:tracePt t="34941" x="7118350" y="3435350"/>
          <p14:tracePt t="34958" x="7083425" y="3435350"/>
          <p14:tracePt t="34975" x="7067550" y="3435350"/>
          <p14:tracePt t="34991" x="7042150" y="3435350"/>
          <p14:tracePt t="35008" x="7034213" y="3435350"/>
          <p14:tracePt t="35024" x="7024688" y="3435350"/>
          <p14:tracePt t="35041" x="7016750" y="3435350"/>
          <p14:tracePt t="35058" x="7008813" y="3451225"/>
          <p14:tracePt t="35059" x="7008813" y="3459163"/>
          <p14:tracePt t="35075" x="7000875" y="3459163"/>
          <p14:tracePt t="35076" x="7000875" y="3468688"/>
          <p14:tracePt t="35091" x="6983413" y="3476625"/>
          <p14:tracePt t="35108" x="6983413" y="3492500"/>
          <p14:tracePt t="35126" x="6967538" y="3517900"/>
          <p14:tracePt t="35141" x="6950075" y="3543300"/>
          <p14:tracePt t="35158" x="6932613" y="3576638"/>
          <p14:tracePt t="35174" x="6908800" y="3602038"/>
          <p14:tracePt t="35191" x="6899275" y="3635375"/>
          <p14:tracePt t="35208" x="6899275" y="3668713"/>
          <p14:tracePt t="35224" x="6899275" y="3678238"/>
          <p14:tracePt t="35241" x="6916738" y="3694113"/>
          <p14:tracePt t="35258" x="6942138" y="3711575"/>
          <p14:tracePt t="35259" x="6958013" y="3735388"/>
          <p14:tracePt t="35275" x="6967538" y="3744913"/>
          <p14:tracePt t="35277" x="6975475" y="3752850"/>
          <p14:tracePt t="35291" x="7000875" y="3770313"/>
          <p14:tracePt t="35308" x="7016750" y="3786188"/>
          <p14:tracePt t="35325" x="7050088" y="3803650"/>
          <p14:tracePt t="35341" x="7067550" y="3803650"/>
          <p14:tracePt t="35358" x="7083425" y="3803650"/>
          <p14:tracePt t="35374" x="7092950" y="3803650"/>
          <p14:tracePt t="35391" x="7100888" y="3803650"/>
          <p14:tracePt t="35408" x="7126288" y="3803650"/>
          <p14:tracePt t="35424" x="7151688" y="3811588"/>
          <p14:tracePt t="35441" x="7192963" y="3829050"/>
          <p14:tracePt t="35458" x="7226300" y="3829050"/>
          <p14:tracePt t="35460" x="7234238" y="3829050"/>
          <p14:tracePt t="35475" x="7243763" y="3829050"/>
          <p14:tracePt t="35476" x="7259638" y="3829050"/>
          <p14:tracePt t="35491" x="7277100" y="3829050"/>
          <p14:tracePt t="35508" x="7285038" y="3819525"/>
          <p14:tracePt t="35524" x="7310438" y="3811588"/>
          <p14:tracePt t="35541" x="7335838" y="3811588"/>
          <p14:tracePt t="35558" x="7351713" y="3803650"/>
          <p14:tracePt t="35574" x="7385050" y="3786188"/>
          <p14:tracePt t="35591" x="7402513" y="3770313"/>
          <p14:tracePt t="35608" x="7427913" y="3752850"/>
          <p14:tracePt t="35624" x="7435850" y="3744913"/>
          <p14:tracePt t="35641" x="7443788" y="3735388"/>
          <p14:tracePt t="35658" x="7453313" y="3727450"/>
          <p14:tracePt t="35676" x="7461250" y="3727450"/>
          <p14:tracePt t="35691" x="7469188" y="3727450"/>
          <p14:tracePt t="35724" x="7469188" y="3719513"/>
          <p14:tracePt t="35740" x="7469188" y="3702050"/>
          <p14:tracePt t="35756" x="7469188" y="3694113"/>
          <p14:tracePt t="35764" x="7469188" y="3686175"/>
          <p14:tracePt t="35774" x="7477125" y="3686175"/>
          <p14:tracePt t="35791" x="7477125" y="3678238"/>
          <p14:tracePt t="35808" x="7477125" y="3660775"/>
          <p14:tracePt t="35844" x="7477125" y="3652838"/>
          <p14:tracePt t="35859" x="7477125" y="3643313"/>
          <p14:tracePt t="35875" x="7477125" y="3627438"/>
          <p14:tracePt t="35899" x="7477125" y="3619500"/>
          <p14:tracePt t="35908" x="7469188" y="3619500"/>
          <p14:tracePt t="35915" x="7461250" y="3609975"/>
          <p14:tracePt t="36029" x="7461250" y="3602038"/>
          <p14:tracePt t="36044" x="7486650" y="3602038"/>
          <p14:tracePt t="36052" x="7494588" y="3602038"/>
          <p14:tracePt t="36060" x="7510463" y="3594100"/>
          <p14:tracePt t="36075" x="7545388" y="3576638"/>
          <p14:tracePt t="36092" x="7553325" y="3576638"/>
          <p14:tracePt t="36109" x="7569200" y="3576638"/>
          <p14:tracePt t="36125" x="7578725" y="3568700"/>
          <p14:tracePt t="36141" x="7594600" y="3568700"/>
          <p14:tracePt t="36160" x="7602538" y="3568700"/>
          <p14:tracePt t="36175" x="7612063" y="3568700"/>
          <p14:tracePt t="36191" x="7620000" y="3568700"/>
          <p14:tracePt t="36208" x="7627938" y="3568700"/>
          <p14:tracePt t="36645" x="7627938" y="3560763"/>
          <p14:tracePt t="36653" x="7637463" y="3560763"/>
          <p14:tracePt t="36661" x="7645400" y="3551238"/>
          <p14:tracePt t="36676" x="7670800" y="3543300"/>
          <p14:tracePt t="36692" x="7694613" y="3535363"/>
          <p14:tracePt t="36708" x="7729538" y="3502025"/>
          <p14:tracePt t="36725" x="7778750" y="3468688"/>
          <p14:tracePt t="36741" x="7804150" y="3392488"/>
          <p14:tracePt t="36758" x="7845425" y="3267075"/>
          <p14:tracePt t="36775" x="7888288" y="3049588"/>
          <p14:tracePt t="36791" x="7921625" y="2755900"/>
          <p14:tracePt t="36808" x="7980363" y="2354263"/>
          <p14:tracePt t="36825" x="8054975" y="1943100"/>
          <p14:tracePt t="36841" x="8088313" y="1500188"/>
          <p14:tracePt t="36858" x="8039100" y="963613"/>
          <p14:tracePt t="36861" x="7921625" y="636588"/>
          <p14:tracePt t="36875" x="7745413" y="28416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632525" y="1067988"/>
            <a:ext cx="36621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4380">
                <a:solidFill>
                  <a:schemeClr val="lt2"/>
                </a:solidFill>
              </a:rPr>
              <a:t>Complemento a 2</a:t>
            </a:r>
            <a:endParaRPr sz="4380">
              <a:solidFill>
                <a:schemeClr val="lt2"/>
              </a:solidFill>
            </a:endParaRPr>
          </a:p>
        </p:txBody>
      </p:sp>
      <p:sp>
        <p:nvSpPr>
          <p:cNvPr id="191" name="Google Shape;191;p31"/>
          <p:cNvSpPr txBox="1">
            <a:spLocks noGrp="1"/>
          </p:cNvSpPr>
          <p:nvPr>
            <p:ph type="body" idx="1"/>
          </p:nvPr>
        </p:nvSpPr>
        <p:spPr>
          <a:xfrm>
            <a:off x="674000" y="1980313"/>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800" b="1"/>
              <a:t>Ventaja:</a:t>
            </a:r>
            <a:endParaRPr sz="1800" b="1"/>
          </a:p>
          <a:p>
            <a:pPr marL="0" lvl="0" indent="0" algn="l" rtl="0">
              <a:spcBef>
                <a:spcPts val="1200"/>
              </a:spcBef>
              <a:spcAft>
                <a:spcPts val="0"/>
              </a:spcAft>
              <a:buNone/>
            </a:pPr>
            <a:r>
              <a:rPr lang="es-419" sz="1800"/>
              <a:t>Permite realizar restas con un algoritmo casi idéntico al de la suma.</a:t>
            </a:r>
            <a:endParaRPr sz="1800"/>
          </a:p>
          <a:p>
            <a:pPr marL="0" lvl="0" indent="0" algn="l" rtl="0">
              <a:spcBef>
                <a:spcPts val="1200"/>
              </a:spcBef>
              <a:spcAft>
                <a:spcPts val="1200"/>
              </a:spcAft>
              <a:buNone/>
            </a:pPr>
            <a:endParaRPr/>
          </a:p>
        </p:txBody>
      </p:sp>
      <p:sp>
        <p:nvSpPr>
          <p:cNvPr id="192" name="Google Shape;192;p31"/>
          <p:cNvSpPr txBox="1">
            <a:spLocks noGrp="1"/>
          </p:cNvSpPr>
          <p:nvPr>
            <p:ph type="body" idx="2"/>
          </p:nvPr>
        </p:nvSpPr>
        <p:spPr>
          <a:xfrm>
            <a:off x="4588279" y="1980313"/>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800" b="1"/>
              <a:t>Desventaja:</a:t>
            </a:r>
            <a:endParaRPr sz="1800" b="1"/>
          </a:p>
          <a:p>
            <a:pPr marL="0" lvl="0" indent="0" algn="l" rtl="0">
              <a:spcBef>
                <a:spcPts val="1200"/>
              </a:spcBef>
              <a:spcAft>
                <a:spcPts val="0"/>
              </a:spcAft>
              <a:buNone/>
            </a:pPr>
            <a:r>
              <a:rPr lang="es-419" sz="1800"/>
              <a:t>Para leer el resultado obtenido en una operación, debemos obtener el complemento de nuevo.</a:t>
            </a:r>
            <a:endParaRPr sz="1800"/>
          </a:p>
          <a:p>
            <a:pPr marL="0" lvl="0" indent="0" algn="l" rtl="0">
              <a:spcBef>
                <a:spcPts val="1200"/>
              </a:spcBef>
              <a:spcAft>
                <a:spcPts val="1200"/>
              </a:spcAft>
              <a:buNone/>
            </a:pPr>
            <a:endParaRPr/>
          </a:p>
        </p:txBody>
      </p:sp>
      <p:pic>
        <p:nvPicPr>
          <p:cNvPr id="8" name="Audio 7">
            <a:hlinkClick r:id="" action="ppaction://media"/>
            <a:extLst>
              <a:ext uri="{FF2B5EF4-FFF2-40B4-BE49-F238E27FC236}">
                <a16:creationId xmlns:a16="http://schemas.microsoft.com/office/drawing/2014/main" id="{D2DFB306-D495-A70C-C4DA-2210760B86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760"/>
    </mc:Choice>
    <mc:Fallback>
      <p:transition spd="slow" advTm="17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832" x="5040313" y="7938"/>
          <p14:tracePt t="850" x="5040313" y="168275"/>
          <p14:tracePt t="860" x="5040313" y="234950"/>
          <p14:tracePt t="877" x="5040313" y="393700"/>
          <p14:tracePt t="880" x="5040313" y="460375"/>
          <p14:tracePt t="894" x="5040313" y="585788"/>
          <p14:tracePt t="911" x="5049838" y="687388"/>
          <p14:tracePt t="927" x="5083175" y="769938"/>
          <p14:tracePt t="944" x="5099050" y="846138"/>
          <p14:tracePt t="960" x="5124450" y="920750"/>
          <p14:tracePt t="977" x="5132388" y="996950"/>
          <p14:tracePt t="993" x="5149850" y="1038225"/>
          <p14:tracePt t="1010" x="5149850" y="1081088"/>
          <p14:tracePt t="1027" x="5149850" y="1114425"/>
          <p14:tracePt t="1043" x="5149850" y="1130300"/>
          <p14:tracePt t="1060" x="5149850" y="1163638"/>
          <p14:tracePt t="1077" x="5149850" y="1181100"/>
          <p14:tracePt t="1079" x="5149850" y="1189038"/>
          <p14:tracePt t="1094" x="5149850" y="1198563"/>
          <p14:tracePt t="1110" x="5149850" y="1206500"/>
          <p14:tracePt t="1143" x="5149850" y="1214438"/>
          <p14:tracePt t="1151" x="5149850" y="1231900"/>
          <p14:tracePt t="1160" x="5132388" y="1231900"/>
          <p14:tracePt t="1177" x="5116513" y="1239838"/>
          <p14:tracePt t="1193" x="5099050" y="1257300"/>
          <p14:tracePt t="1210" x="5073650" y="1265238"/>
          <p14:tracePt t="1227" x="5057775" y="1281113"/>
          <p14:tracePt t="1246" x="5049838" y="1298575"/>
          <p14:tracePt t="1247" x="5040313" y="1298575"/>
          <p14:tracePt t="1260" x="5032375" y="1298575"/>
          <p14:tracePt t="1277" x="5024438" y="1298575"/>
          <p14:tracePt t="1279" x="5016500" y="1306513"/>
          <p14:tracePt t="1294" x="4999038" y="1306513"/>
          <p14:tracePt t="1296" x="4991100" y="1314450"/>
          <p14:tracePt t="1310" x="4981575" y="1314450"/>
          <p14:tracePt t="1327" x="4965700" y="1331913"/>
          <p14:tracePt t="1344" x="4957763" y="1339850"/>
          <p14:tracePt t="1664" x="4948238" y="1339850"/>
          <p14:tracePt t="1680" x="4948238" y="1331913"/>
          <p14:tracePt t="1913" x="4932363" y="1323975"/>
          <p14:tracePt t="1929" x="4914900" y="1323975"/>
          <p14:tracePt t="1937" x="4906963" y="1323975"/>
          <p14:tracePt t="1946" x="4899025" y="1323975"/>
          <p14:tracePt t="1960" x="4865688" y="1323975"/>
          <p14:tracePt t="1991" x="4856163" y="1323975"/>
          <p14:tracePt t="2048" x="4848225" y="1323975"/>
          <p14:tracePt t="2064" x="4840288" y="1323975"/>
          <p14:tracePt t="2072" x="4832350" y="1323975"/>
          <p14:tracePt t="2095" x="4814888" y="1323975"/>
          <p14:tracePt t="2103" x="4806950" y="1323975"/>
          <p14:tracePt t="2119" x="4789488" y="1323975"/>
          <p14:tracePt t="2128" x="4781550" y="1323975"/>
          <p14:tracePt t="2144" x="4756150" y="1331913"/>
          <p14:tracePt t="2161" x="4738688" y="1339850"/>
          <p14:tracePt t="2177" x="4722813" y="1365250"/>
          <p14:tracePt t="2194" x="4705350" y="1373188"/>
          <p14:tracePt t="2211" x="4672013" y="1390650"/>
          <p14:tracePt t="2228" x="4656138" y="1398588"/>
          <p14:tracePt t="2244" x="4656138" y="1416050"/>
          <p14:tracePt t="2260" x="4646613" y="1431925"/>
          <p14:tracePt t="2286" x="4630738" y="1431925"/>
          <p14:tracePt t="2295" x="4630738" y="1441450"/>
          <p14:tracePt t="2310" x="4622800" y="1449388"/>
          <p14:tracePt t="2327" x="4613275" y="1474788"/>
          <p14:tracePt t="2344" x="4597400" y="1508125"/>
          <p14:tracePt t="2360" x="4572000" y="1541463"/>
          <p14:tracePt t="2377" x="4538663" y="1582738"/>
          <p14:tracePt t="2393" x="4521200" y="1608138"/>
          <p14:tracePt t="2410" x="4521200" y="1616075"/>
          <p14:tracePt t="2427" x="4513263" y="1616075"/>
          <p14:tracePt t="2599" x="4513263" y="1625600"/>
          <p14:tracePt t="2615" x="4513263" y="1633538"/>
          <p14:tracePt t="2800" x="4513263" y="1625600"/>
          <p14:tracePt t="2816" x="4505325" y="1616075"/>
          <p14:tracePt t="2831" x="4497388" y="1616075"/>
          <p14:tracePt t="2929" x="4497388" y="1600200"/>
          <p14:tracePt t="2945" x="4497388" y="1592263"/>
          <p14:tracePt t="2961" x="4497388" y="1582738"/>
          <p14:tracePt t="2977" x="4497388" y="1574800"/>
          <p14:tracePt t="2985" x="4497388" y="1566863"/>
          <p14:tracePt t="2995" x="4497388" y="1541463"/>
          <p14:tracePt t="3010" x="4497388" y="1516063"/>
          <p14:tracePt t="3027" x="4505325" y="1508125"/>
          <p14:tracePt t="3120" x="4505325" y="1500188"/>
          <p14:tracePt t="3136" x="4505325" y="1482725"/>
          <p14:tracePt t="3145" x="4497388" y="1474788"/>
          <p14:tracePt t="3153" x="4479925" y="1465263"/>
          <p14:tracePt t="3161" x="4471988" y="1457325"/>
          <p14:tracePt t="3177" x="4438650" y="1423988"/>
          <p14:tracePt t="3196" x="4395788" y="1390650"/>
          <p14:tracePt t="3210" x="4362450" y="1339850"/>
          <p14:tracePt t="3227" x="4311650" y="1290638"/>
          <p14:tracePt t="3243" x="4262438" y="1247775"/>
          <p14:tracePt t="3260" x="4211638" y="1198563"/>
          <p14:tracePt t="3277" x="4152900" y="1163638"/>
          <p14:tracePt t="3279" x="4127500" y="1139825"/>
          <p14:tracePt t="3294" x="4094163" y="1114425"/>
          <p14:tracePt t="3296" x="4052888" y="1089025"/>
          <p14:tracePt t="3311" x="3994150" y="1038225"/>
          <p14:tracePt t="3327" x="3935413" y="989013"/>
          <p14:tracePt t="3344" x="3884613" y="946150"/>
          <p14:tracePt t="3360" x="3851275" y="871538"/>
          <p14:tracePt t="3377" x="3792538" y="762000"/>
          <p14:tracePt t="3394" x="3717925" y="603250"/>
          <p14:tracePt t="3410" x="3633788" y="427038"/>
          <p14:tracePt t="3427" x="3541713" y="276225"/>
          <p14:tracePt t="3443" x="3449638" y="192088"/>
          <p14:tracePt t="3460" x="3341688" y="150813"/>
          <p14:tracePt t="3477" x="3224213" y="150813"/>
          <p14:tracePt t="3479" x="3165475" y="168275"/>
          <p14:tracePt t="3494" x="3089275" y="201613"/>
          <p14:tracePt t="3496" x="3014663" y="268288"/>
          <p14:tracePt t="3511" x="2787650" y="401638"/>
          <p14:tracePt t="3527" x="2503488" y="577850"/>
          <p14:tracePt t="3544" x="2152650" y="746125"/>
          <p14:tracePt t="3560" x="1784350" y="879475"/>
          <p14:tracePt t="3577" x="1531938" y="946150"/>
          <p14:tracePt t="3594" x="1449388" y="971550"/>
          <p14:tracePt t="3610" x="1423988" y="989013"/>
          <p14:tracePt t="3627" x="1423988" y="996950"/>
          <p14:tracePt t="3643" x="1423988" y="1004888"/>
          <p14:tracePt t="3660" x="1423988" y="1030288"/>
          <p14:tracePt t="3676" x="1423988" y="1055688"/>
          <p14:tracePt t="3694" x="1406525" y="1130300"/>
          <p14:tracePt t="3696" x="1390650" y="1181100"/>
          <p14:tracePt t="3710" x="1314450" y="1298575"/>
          <p14:tracePt t="3727" x="1230313" y="1431925"/>
          <p14:tracePt t="3743" x="1171575" y="1524000"/>
          <p14:tracePt t="3760" x="1138238" y="1582738"/>
          <p14:tracePt t="3776" x="1104900" y="1641475"/>
          <p14:tracePt t="3793" x="1079500" y="1700213"/>
          <p14:tracePt t="3810" x="1046163" y="1751013"/>
          <p14:tracePt t="3826" x="1012825" y="1792288"/>
          <p14:tracePt t="3843" x="971550" y="1884363"/>
          <p14:tracePt t="3860" x="963613" y="1968500"/>
          <p14:tracePt t="3876" x="946150" y="2044700"/>
          <p14:tracePt t="3878" x="946150" y="2078038"/>
          <p14:tracePt t="3893" x="938213" y="2101850"/>
          <p14:tracePt t="3896" x="938213" y="2127250"/>
          <p14:tracePt t="3910" x="938213" y="2152650"/>
          <p14:tracePt t="3927" x="938213" y="2170113"/>
          <p14:tracePt t="3966" x="938213" y="2160588"/>
          <p14:tracePt t="3982" x="938213" y="2152650"/>
          <p14:tracePt t="3991" x="938213" y="2144713"/>
          <p14:tracePt t="4104" x="938213" y="2136775"/>
          <p14:tracePt t="4119" x="946150" y="2111375"/>
          <p14:tracePt t="4127" x="971550" y="2101850"/>
          <p14:tracePt t="4144" x="1030288" y="2068513"/>
          <p14:tracePt t="4160" x="1089025" y="2027238"/>
          <p14:tracePt t="4177" x="1163638" y="1993900"/>
          <p14:tracePt t="4194" x="1214438" y="1960563"/>
          <p14:tracePt t="4211" x="1273175" y="1943100"/>
          <p14:tracePt t="4227" x="1314450" y="1943100"/>
          <p14:tracePt t="4244" x="1381125" y="1943100"/>
          <p14:tracePt t="4261" x="1473200" y="1943100"/>
          <p14:tracePt t="4277" x="1574800" y="1952625"/>
          <p14:tracePt t="4280" x="1608138" y="1952625"/>
          <p14:tracePt t="4294" x="1657350" y="1976438"/>
          <p14:tracePt t="4297" x="1708150" y="1976438"/>
          <p14:tracePt t="4311" x="1774825" y="2001838"/>
          <p14:tracePt t="4327" x="1792288" y="2001838"/>
          <p14:tracePt t="4344" x="1792288" y="2009775"/>
          <p14:tracePt t="4383" x="1800225" y="2027238"/>
          <p14:tracePt t="4392" x="1808163" y="2052638"/>
          <p14:tracePt t="4399" x="1833563" y="2078038"/>
          <p14:tracePt t="4410" x="1858963" y="2119313"/>
          <p14:tracePt t="4426" x="1909763" y="2195513"/>
          <p14:tracePt t="4443" x="1958975" y="2262188"/>
          <p14:tracePt t="4460" x="2001838" y="2336800"/>
          <p14:tracePt t="4477" x="2051050" y="2413000"/>
          <p14:tracePt t="4493" x="2101850" y="2479675"/>
          <p14:tracePt t="4496" x="2119313" y="2505075"/>
          <p14:tracePt t="4510" x="2135188" y="2520950"/>
          <p14:tracePt t="4511" x="2160588" y="2546350"/>
          <p14:tracePt t="4527" x="2176463" y="2563813"/>
          <p14:tracePt t="4543" x="2219325" y="2597150"/>
          <p14:tracePt t="4560" x="2268538" y="2638425"/>
          <p14:tracePt t="4576" x="2311400" y="2681288"/>
          <p14:tracePt t="4593" x="2378075" y="2755900"/>
          <p14:tracePt t="4610" x="2403475" y="2832100"/>
          <p14:tracePt t="4626" x="2411413" y="2906713"/>
          <p14:tracePt t="4643" x="2411413" y="2973388"/>
          <p14:tracePt t="4660" x="2411413" y="3016250"/>
          <p14:tracePt t="4676" x="2411413" y="3065463"/>
          <p14:tracePt t="4693" x="2411413" y="3108325"/>
          <p14:tracePt t="4696" x="2411413" y="3124200"/>
          <p14:tracePt t="4710" x="2411413" y="3133725"/>
          <p14:tracePt t="4711" x="2411413" y="3141663"/>
          <p14:tracePt t="4727" x="2411413" y="3167063"/>
          <p14:tracePt t="4743" x="2411413" y="3175000"/>
          <p14:tracePt t="4760" x="2411413" y="3190875"/>
          <p14:tracePt t="4776" x="2411413" y="3216275"/>
          <p14:tracePt t="4793" x="2411413" y="3233738"/>
          <p14:tracePt t="4810" x="2436813" y="3267075"/>
          <p14:tracePt t="4826" x="2452688" y="3284538"/>
          <p14:tracePt t="4843" x="2470150" y="3308350"/>
          <p14:tracePt t="4860" x="2503488" y="3333750"/>
          <p14:tracePt t="4876" x="2554288" y="3367088"/>
          <p14:tracePt t="4878" x="2579688" y="3384550"/>
          <p14:tracePt t="4893" x="2613025" y="3384550"/>
          <p14:tracePt t="4895" x="2646363" y="3392488"/>
          <p14:tracePt t="4910" x="2695575" y="3409950"/>
          <p14:tracePt t="4912" x="2738438" y="3409950"/>
          <p14:tracePt t="4927" x="2838450" y="3435350"/>
          <p14:tracePt t="4943" x="2947988" y="3476625"/>
          <p14:tracePt t="4960" x="3073400" y="3502025"/>
          <p14:tracePt t="4976" x="3190875" y="3527425"/>
          <p14:tracePt t="4993" x="3298825" y="3543300"/>
          <p14:tracePt t="5010" x="3400425" y="3543300"/>
          <p14:tracePt t="5026" x="3482975" y="3543300"/>
          <p14:tracePt t="5043" x="3525838" y="3535363"/>
          <p14:tracePt t="5060" x="3549650" y="3527425"/>
          <p14:tracePt t="5076" x="3567113" y="3509963"/>
          <p14:tracePt t="5093" x="3584575" y="3502025"/>
          <p14:tracePt t="5119" x="3600450" y="3502025"/>
          <p14:tracePt t="5126" x="3608388" y="3502025"/>
          <p14:tracePt t="5143" x="3659188" y="3484563"/>
          <p14:tracePt t="5160" x="3717925" y="3476625"/>
          <p14:tracePt t="5176" x="3768725" y="3468688"/>
          <p14:tracePt t="5193" x="3784600" y="3451225"/>
          <p14:tracePt t="5210" x="3802063" y="3451225"/>
          <p14:tracePt t="5226" x="3827463" y="3443288"/>
          <p14:tracePt t="5243" x="3843338" y="3425825"/>
          <p14:tracePt t="5260" x="3851275" y="3417888"/>
          <p14:tracePt t="5276" x="3884613" y="3400425"/>
          <p14:tracePt t="5293" x="3910013" y="3376613"/>
          <p14:tracePt t="5296" x="3927475" y="3351213"/>
          <p14:tracePt t="5310" x="3935413" y="3351213"/>
          <p14:tracePt t="5312" x="3943350" y="3341688"/>
          <p14:tracePt t="5326" x="3960813" y="3333750"/>
          <p14:tracePt t="5343" x="3994150" y="3325813"/>
          <p14:tracePt t="5360" x="4002088" y="3308350"/>
          <p14:tracePt t="5376" x="4011613" y="3308350"/>
          <p14:tracePt t="5393" x="4019550" y="3292475"/>
          <p14:tracePt t="5409" x="4035425" y="3275013"/>
          <p14:tracePt t="5426" x="4044950" y="3259138"/>
          <p14:tracePt t="5443" x="4078288" y="3225800"/>
          <p14:tracePt t="5460" x="4086225" y="3175000"/>
          <p14:tracePt t="5476" x="4111625" y="3133725"/>
          <p14:tracePt t="5493" x="4119563" y="3074988"/>
          <p14:tracePt t="5495" x="4119563" y="3049588"/>
          <p14:tracePt t="5510" x="4137025" y="2990850"/>
          <p14:tracePt t="5527" x="4137025" y="2947988"/>
          <p14:tracePt t="5543" x="4137025" y="2906713"/>
          <p14:tracePt t="5560" x="4137025" y="2873375"/>
          <p14:tracePt t="5576" x="4127500" y="2847975"/>
          <p14:tracePt t="5593" x="4103688" y="2806700"/>
          <p14:tracePt t="5610" x="4070350" y="2755900"/>
          <p14:tracePt t="5626" x="4027488" y="2681288"/>
          <p14:tracePt t="5643" x="3994150" y="2622550"/>
          <p14:tracePt t="5660" x="3960813" y="2571750"/>
          <p14:tracePt t="5676" x="3927475" y="2530475"/>
          <p14:tracePt t="5693" x="3876675" y="2479675"/>
          <p14:tracePt t="5695" x="3851275" y="2454275"/>
          <p14:tracePt t="5710" x="3827463" y="2428875"/>
          <p14:tracePt t="5712" x="3802063" y="2420938"/>
          <p14:tracePt t="5726" x="3725863" y="2370138"/>
          <p14:tracePt t="5743" x="3625850" y="2346325"/>
          <p14:tracePt t="5760" x="3433763" y="2311400"/>
          <p14:tracePt t="5776" x="3181350" y="2278063"/>
          <p14:tracePt t="5793" x="2955925" y="2278063"/>
          <p14:tracePt t="5810" x="2754313" y="2278063"/>
          <p14:tracePt t="5826" x="2595563" y="2278063"/>
          <p14:tracePt t="5843" x="2495550" y="2278063"/>
          <p14:tracePt t="5860" x="2411413" y="2287588"/>
          <p14:tracePt t="5876" x="2319338" y="2311400"/>
          <p14:tracePt t="5893" x="2211388" y="2354263"/>
          <p14:tracePt t="5895" x="2160588" y="2354263"/>
          <p14:tracePt t="5910" x="2035175" y="2387600"/>
          <p14:tracePt t="5927" x="1917700" y="2420938"/>
          <p14:tracePt t="5943" x="1792288" y="2446338"/>
          <p14:tracePt t="5960" x="1666875" y="2487613"/>
          <p14:tracePt t="5976" x="1590675" y="2505075"/>
          <p14:tracePt t="5993" x="1531938" y="2505075"/>
          <p14:tracePt t="6010" x="1490663" y="2505075"/>
          <p14:tracePt t="6026" x="1414463" y="2505075"/>
          <p14:tracePt t="6043" x="1263650" y="2505075"/>
          <p14:tracePt t="6059" x="1163638" y="2505075"/>
          <p14:tracePt t="6076" x="1071563" y="2505075"/>
          <p14:tracePt t="6093" x="1004888" y="2505075"/>
          <p14:tracePt t="6095" x="996950" y="2505075"/>
          <p14:tracePt t="6110" x="971550" y="2505075"/>
          <p14:tracePt t="6112" x="963613" y="2505075"/>
          <p14:tracePt t="6126" x="954088" y="2513013"/>
          <p14:tracePt t="6143" x="938213" y="2520950"/>
          <p14:tracePt t="6160" x="912813" y="2520950"/>
          <p14:tracePt t="6176" x="912813" y="2530475"/>
          <p14:tracePt t="6199" x="904875" y="2530475"/>
          <p14:tracePt t="6215" x="895350" y="2538413"/>
          <p14:tracePt t="6226" x="887413" y="2538413"/>
          <p14:tracePt t="6243" x="854075" y="2563813"/>
          <p14:tracePt t="6259" x="828675" y="2579688"/>
          <p14:tracePt t="6276" x="795338" y="2605088"/>
          <p14:tracePt t="6293" x="754063" y="2638425"/>
          <p14:tracePt t="6310" x="687388" y="2671763"/>
          <p14:tracePt t="6312" x="652463" y="2714625"/>
          <p14:tracePt t="6326" x="577850" y="2763838"/>
          <p14:tracePt t="6343" x="501650" y="2814638"/>
          <p14:tracePt t="6360" x="452438" y="2873375"/>
          <p14:tracePt t="6376" x="427038" y="2906713"/>
          <p14:tracePt t="6393" x="427038" y="2914650"/>
          <p14:tracePt t="6409" x="427038" y="2924175"/>
          <p14:tracePt t="6447" x="427038" y="2932113"/>
          <p14:tracePt t="6454" x="419100" y="2932113"/>
          <p14:tracePt t="6463" x="419100" y="2940050"/>
          <p14:tracePt t="6476" x="419100" y="2965450"/>
          <p14:tracePt t="6493" x="419100" y="2990850"/>
          <p14:tracePt t="6495" x="409575" y="3016250"/>
          <p14:tracePt t="6510" x="393700" y="3057525"/>
          <p14:tracePt t="6526" x="385763" y="3133725"/>
          <p14:tracePt t="6543" x="385763" y="3175000"/>
          <p14:tracePt t="6562" x="385763" y="3208338"/>
          <p14:tracePt t="6576" x="393700" y="3233738"/>
          <p14:tracePt t="6593" x="401638" y="3267075"/>
          <p14:tracePt t="6610" x="427038" y="3325813"/>
          <p14:tracePt t="6626" x="460375" y="3384550"/>
          <p14:tracePt t="6643" x="501650" y="3443288"/>
          <p14:tracePt t="6660" x="560388" y="3492500"/>
          <p14:tracePt t="6676" x="619125" y="3535363"/>
          <p14:tracePt t="6693" x="677863" y="3551238"/>
          <p14:tracePt t="6695" x="687388" y="3568700"/>
          <p14:tracePt t="6710" x="711200" y="3568700"/>
          <p14:tracePt t="6712" x="711200" y="3576638"/>
          <p14:tracePt t="6726" x="728663" y="3586163"/>
          <p14:tracePt t="6743" x="762000" y="3586163"/>
          <p14:tracePt t="6760" x="779463" y="3586163"/>
          <p14:tracePt t="6776" x="787400" y="3586163"/>
          <p14:tracePt t="6824" x="795338" y="3586163"/>
          <p14:tracePt t="6842" x="803275" y="3586163"/>
          <p14:tracePt t="6849" x="820738" y="3586163"/>
          <p14:tracePt t="6860" x="828675" y="3586163"/>
          <p14:tracePt t="6876" x="871538" y="3586163"/>
          <p14:tracePt t="6893" x="928688" y="3586163"/>
          <p14:tracePt t="6896" x="963613" y="3586163"/>
          <p14:tracePt t="6910" x="979488" y="3586163"/>
          <p14:tracePt t="6912" x="1022350" y="3586163"/>
          <p14:tracePt t="6927" x="1046163" y="3594100"/>
          <p14:tracePt t="6943" x="1071563" y="3602038"/>
          <p14:tracePt t="6960" x="1079500" y="3602038"/>
          <p14:tracePt t="6976" x="1096963" y="3602038"/>
          <p14:tracePt t="6993" x="1130300" y="3619500"/>
          <p14:tracePt t="7010" x="1171575" y="3627438"/>
          <p14:tracePt t="7026" x="1206500" y="3635375"/>
          <p14:tracePt t="7043" x="1230313" y="3643313"/>
          <p14:tracePt t="7060" x="1239838" y="3643313"/>
          <p14:tracePt t="7076" x="1255713" y="3643313"/>
          <p14:tracePt t="7093" x="1281113" y="3643313"/>
          <p14:tracePt t="7095" x="1306513" y="3643313"/>
          <p14:tracePt t="7110" x="1339850" y="3643313"/>
          <p14:tracePt t="7112" x="1406525" y="3643313"/>
          <p14:tracePt t="7127" x="1633538" y="3643313"/>
          <p14:tracePt t="7143" x="1984375" y="3643313"/>
          <p14:tracePt t="7160" x="2411413" y="3643313"/>
          <p14:tracePt t="7176" x="2813050" y="3660775"/>
          <p14:tracePt t="7193" x="3148013" y="3686175"/>
          <p14:tracePt t="7210" x="3375025" y="3702050"/>
          <p14:tracePt t="7226" x="3516313" y="3711575"/>
          <p14:tracePt t="7246" x="3792538" y="3711575"/>
          <p14:tracePt t="7260" x="3884613" y="3694113"/>
          <p14:tracePt t="7276" x="4094163" y="3643313"/>
          <p14:tracePt t="7293" x="4287838" y="3594100"/>
          <p14:tracePt t="7296" x="4362450" y="3576638"/>
          <p14:tracePt t="7310" x="4471988" y="3551238"/>
          <p14:tracePt t="7327" x="4530725" y="3543300"/>
          <p14:tracePt t="7343" x="4564063" y="3527425"/>
          <p14:tracePt t="7360" x="4572000" y="3517900"/>
          <p14:tracePt t="7480" x="4572000" y="3509963"/>
          <p14:tracePt t="7497" x="4572000" y="3502025"/>
          <p14:tracePt t="7504" x="4572000" y="3492500"/>
          <p14:tracePt t="7513" x="4572000" y="3484563"/>
          <p14:tracePt t="7856" x="4572000" y="3468688"/>
          <p14:tracePt t="7872" x="4572000" y="3451225"/>
          <p14:tracePt t="7880" x="4564063" y="3417888"/>
          <p14:tracePt t="7893" x="4564063" y="3376613"/>
          <p14:tracePt t="7896" x="4564063" y="3325813"/>
          <p14:tracePt t="7910" x="4564063" y="3190875"/>
          <p14:tracePt t="7927" x="4564063" y="3057525"/>
          <p14:tracePt t="7943" x="4564063" y="2940050"/>
          <p14:tracePt t="7960" x="4554538" y="2847975"/>
          <p14:tracePt t="7976" x="4538663" y="2747963"/>
          <p14:tracePt t="7993" x="4513263" y="2663825"/>
          <p14:tracePt t="8010" x="4505325" y="2589213"/>
          <p14:tracePt t="8026" x="4487863" y="2530475"/>
          <p14:tracePt t="8043" x="4487863" y="2487613"/>
          <p14:tracePt t="8060" x="4487863" y="2454275"/>
          <p14:tracePt t="8076" x="4487863" y="2403475"/>
          <p14:tracePt t="8093" x="4505325" y="2328863"/>
          <p14:tracePt t="8095" x="4505325" y="2278063"/>
          <p14:tracePt t="8110" x="4521200" y="2185988"/>
          <p14:tracePt t="8127" x="4530725" y="2127250"/>
          <p14:tracePt t="8143" x="4554538" y="2068513"/>
          <p14:tracePt t="8160" x="4579938" y="2009775"/>
          <p14:tracePt t="8176" x="4605338" y="1935163"/>
          <p14:tracePt t="8193" x="4613275" y="1876425"/>
          <p14:tracePt t="8210" x="4638675" y="1835150"/>
          <p14:tracePt t="8226" x="4656138" y="1784350"/>
          <p14:tracePt t="8243" x="4689475" y="1766888"/>
          <p14:tracePt t="8260" x="4738688" y="1743075"/>
          <p14:tracePt t="8276" x="4797425" y="1725613"/>
          <p14:tracePt t="8293" x="4856163" y="1674813"/>
          <p14:tracePt t="8295" x="4899025" y="1651000"/>
          <p14:tracePt t="8310" x="4940300" y="1600200"/>
          <p14:tracePt t="8327" x="4999038" y="1566863"/>
          <p14:tracePt t="8343" x="5065713" y="1541463"/>
          <p14:tracePt t="8360" x="5149850" y="1516063"/>
          <p14:tracePt t="8376" x="5300663" y="1474788"/>
          <p14:tracePt t="8393" x="5492750" y="1423988"/>
          <p14:tracePt t="8410" x="5676900" y="1373188"/>
          <p14:tracePt t="8426" x="5802313" y="1349375"/>
          <p14:tracePt t="8443" x="5878513" y="1349375"/>
          <p14:tracePt t="8460" x="5903913" y="1349375"/>
          <p14:tracePt t="8476" x="5929313" y="1349375"/>
          <p14:tracePt t="8493" x="5986463" y="1382713"/>
          <p14:tracePt t="8495" x="6021388" y="1408113"/>
          <p14:tracePt t="8510" x="6154738" y="1500188"/>
          <p14:tracePt t="8527" x="6288088" y="1592263"/>
          <p14:tracePt t="8543" x="6448425" y="1700213"/>
          <p14:tracePt t="8560" x="6581775" y="1776413"/>
          <p14:tracePt t="8576" x="6757988" y="1835150"/>
          <p14:tracePt t="8593" x="6899275" y="1876425"/>
          <p14:tracePt t="8610" x="7024688" y="1909763"/>
          <p14:tracePt t="8626" x="7151688" y="1952625"/>
          <p14:tracePt t="8643" x="7326313" y="1993900"/>
          <p14:tracePt t="8660" x="7494588" y="2027238"/>
          <p14:tracePt t="8678" x="7661275" y="2068513"/>
          <p14:tracePt t="8680" x="7737475" y="2085975"/>
          <p14:tracePt t="8693" x="7786688" y="2101850"/>
          <p14:tracePt t="8695" x="7821613" y="2111375"/>
          <p14:tracePt t="8710" x="7829550" y="2111375"/>
          <p14:tracePt t="8712" x="7837488" y="2119313"/>
          <p14:tracePt t="8727" x="7845425" y="2119313"/>
          <p14:tracePt t="8743" x="7862888" y="2119313"/>
          <p14:tracePt t="8760" x="7904163" y="2152650"/>
          <p14:tracePt t="8776" x="7980363" y="2203450"/>
          <p14:tracePt t="8793" x="8054975" y="2270125"/>
          <p14:tracePt t="8810" x="8113713" y="2303463"/>
          <p14:tracePt t="8826" x="8139113" y="2328863"/>
          <p14:tracePt t="8843" x="8156575" y="2354263"/>
          <p14:tracePt t="8860" x="8172450" y="2379663"/>
          <p14:tracePt t="8877" x="8189913" y="2403475"/>
          <p14:tracePt t="8879" x="8197850" y="2403475"/>
          <p14:tracePt t="8893" x="8197850" y="2413000"/>
          <p14:tracePt t="8911" x="8197850" y="2438400"/>
          <p14:tracePt t="8927" x="8205788" y="2497138"/>
          <p14:tracePt t="8943" x="8205788" y="2563813"/>
          <p14:tracePt t="8960" x="8205788" y="2663825"/>
          <p14:tracePt t="8976" x="8205788" y="2740025"/>
          <p14:tracePt t="8993" x="8205788" y="2797175"/>
          <p14:tracePt t="9010" x="8205788" y="2822575"/>
          <p14:tracePt t="9026" x="8205788" y="2855913"/>
          <p14:tracePt t="9043" x="8205788" y="2873375"/>
          <p14:tracePt t="9060" x="8205788" y="2890838"/>
          <p14:tracePt t="9076" x="8205788" y="2932113"/>
          <p14:tracePt t="9092" x="8205788" y="2990850"/>
          <p14:tracePt t="9110" x="8205788" y="3065463"/>
          <p14:tracePt t="9112" x="8205788" y="3116263"/>
          <p14:tracePt t="9126" x="8180388" y="3200400"/>
          <p14:tracePt t="9143" x="8131175" y="3376613"/>
          <p14:tracePt t="9159" x="8039100" y="3551238"/>
          <p14:tracePt t="9176" x="7921625" y="3727450"/>
          <p14:tracePt t="9192" x="7837488" y="3829050"/>
          <p14:tracePt t="9209" x="7804150" y="3886200"/>
          <p14:tracePt t="9226" x="7745413" y="3921125"/>
          <p14:tracePt t="9242" x="7678738" y="3970338"/>
          <p14:tracePt t="9259" x="7602538" y="4021138"/>
          <p14:tracePt t="9276" x="7494588" y="4079875"/>
          <p14:tracePt t="9292" x="7310438" y="4105275"/>
          <p14:tracePt t="9310" x="7100888" y="4121150"/>
          <p14:tracePt t="9312" x="7008813" y="4138613"/>
          <p14:tracePt t="9326" x="6807200" y="4138613"/>
          <p14:tracePt t="9343" x="6648450" y="4138613"/>
          <p14:tracePt t="9360" x="6523038" y="4138613"/>
          <p14:tracePt t="9376" x="6389688" y="4138613"/>
          <p14:tracePt t="9393" x="6254750" y="4138613"/>
          <p14:tracePt t="9409" x="6113463" y="4154488"/>
          <p14:tracePt t="9426" x="5986463" y="4171950"/>
          <p14:tracePt t="9443" x="5886450" y="4164013"/>
          <p14:tracePt t="9459" x="5811838" y="4138613"/>
          <p14:tracePt t="9476" x="5761038" y="4138613"/>
          <p14:tracePt t="9492" x="5743575" y="4129088"/>
          <p14:tracePt t="9510" x="5710238" y="4113213"/>
          <p14:tracePt t="9512" x="5686425" y="4095750"/>
          <p14:tracePt t="9526" x="5618163" y="4062413"/>
          <p14:tracePt t="9543" x="5535613" y="4021138"/>
          <p14:tracePt t="9560" x="5459413" y="4013200"/>
          <p14:tracePt t="9576" x="5400675" y="4003675"/>
          <p14:tracePt t="9592" x="5367338" y="4003675"/>
          <p14:tracePt t="9609" x="5341938" y="4003675"/>
          <p14:tracePt t="9626" x="5283200" y="4003675"/>
          <p14:tracePt t="9642" x="5183188" y="4003675"/>
          <p14:tracePt t="9659" x="5083175" y="4003675"/>
          <p14:tracePt t="9676" x="5024438" y="4003675"/>
          <p14:tracePt t="9692" x="5006975" y="4003675"/>
          <p14:tracePt t="9825" x="5016500" y="4003675"/>
          <p14:tracePt t="10000" x="5024438" y="4003675"/>
          <p14:tracePt t="10009" x="5032375" y="4003675"/>
          <p14:tracePt t="10017" x="5057775" y="4003675"/>
          <p14:tracePt t="10028" x="5091113" y="4003675"/>
          <p14:tracePt t="10045" x="5167313" y="4021138"/>
          <p14:tracePt t="10060" x="5267325" y="4046538"/>
          <p14:tracePt t="10076" x="5367338" y="4054475"/>
          <p14:tracePt t="10093" x="5467350" y="4071938"/>
          <p14:tracePt t="10110" x="5543550" y="4071938"/>
          <p14:tracePt t="10112" x="5559425" y="4071938"/>
          <p14:tracePt t="10127" x="5610225" y="4071938"/>
          <p14:tracePt t="10143" x="5651500" y="4079875"/>
          <p14:tracePt t="10160" x="5694363" y="4087813"/>
          <p14:tracePt t="10176" x="5735638" y="4105275"/>
          <p14:tracePt t="10193" x="5768975" y="4105275"/>
          <p14:tracePt t="10210" x="5802313" y="4105275"/>
          <p14:tracePt t="10226" x="5819775" y="4105275"/>
          <p14:tracePt t="10243" x="5827713" y="4105275"/>
          <p14:tracePt t="10271" x="5827713" y="4095750"/>
          <p14:tracePt t="10279" x="5827713" y="4071938"/>
          <p14:tracePt t="10293" x="5835650" y="4062413"/>
          <p14:tracePt t="10296" x="5845175" y="4054475"/>
          <p14:tracePt t="10310" x="5853113" y="4046538"/>
          <p14:tracePt t="10312" x="5870575" y="4037013"/>
          <p14:tracePt t="10327" x="5886450" y="4013200"/>
          <p14:tracePt t="10343" x="5886450" y="3987800"/>
          <p14:tracePt t="10360" x="5894388" y="3944938"/>
          <p14:tracePt t="10376" x="5894388" y="3895725"/>
          <p14:tracePt t="10393" x="5886450" y="3878263"/>
          <p14:tracePt t="10410" x="5861050" y="3870325"/>
          <p14:tracePt t="10426" x="5861050" y="3862388"/>
          <p14:tracePt t="10443" x="5861050" y="3852863"/>
          <p14:tracePt t="10463" x="5853113" y="3836988"/>
          <p14:tracePt t="10476" x="5845175" y="3829050"/>
          <p14:tracePt t="10493" x="5835650" y="3811588"/>
          <p14:tracePt t="10496" x="5827713" y="3803650"/>
          <p14:tracePt t="10510" x="5827713" y="3794125"/>
          <p14:tracePt t="10512" x="5819775" y="3786188"/>
          <p14:tracePt t="10527" x="5811838" y="3760788"/>
          <p14:tracePt t="10543" x="5811838" y="3752850"/>
          <p14:tracePt t="10559" x="5811838" y="3744913"/>
          <p14:tracePt t="10664" x="5811838" y="3735388"/>
          <p14:tracePt t="10680" x="5819775" y="3727450"/>
          <p14:tracePt t="10688" x="5827713" y="3719513"/>
          <p14:tracePt t="10697" x="5845175" y="3702050"/>
          <p14:tracePt t="10709" x="5870575" y="3694113"/>
          <p14:tracePt t="10711" x="5894388" y="3686175"/>
          <p14:tracePt t="10726" x="5919788" y="3668713"/>
          <p14:tracePt t="10728" x="5937250" y="3668713"/>
          <p14:tracePt t="10743" x="6011863" y="3668713"/>
          <p14:tracePt t="10759" x="6078538" y="3668713"/>
          <p14:tracePt t="10776" x="6170613" y="3668713"/>
          <p14:tracePt t="10792" x="6272213" y="3668713"/>
          <p14:tracePt t="10809" x="6405563" y="3678238"/>
          <p14:tracePt t="10828" x="6573838" y="3711575"/>
          <p14:tracePt t="10842" x="6691313" y="3711575"/>
          <p14:tracePt t="10859" x="6773863" y="3711575"/>
          <p14:tracePt t="10876" x="6824663" y="3711575"/>
          <p14:tracePt t="10892" x="6840538" y="3711575"/>
          <p14:tracePt t="10927" x="6850063" y="3711575"/>
          <p14:tracePt t="10934" x="6858000" y="3719513"/>
          <p14:tracePt t="10943" x="6883400" y="3719513"/>
          <p14:tracePt t="10959" x="6942138" y="3744913"/>
          <p14:tracePt t="10976" x="7008813" y="3744913"/>
          <p14:tracePt t="10992" x="7100888" y="3770313"/>
          <p14:tracePt t="11009" x="7142163" y="3778250"/>
          <p14:tracePt t="11026" x="7185025" y="3778250"/>
          <p14:tracePt t="11042" x="7226300" y="3778250"/>
          <p14:tracePt t="11059" x="7285038" y="3778250"/>
          <p14:tracePt t="11076" x="7326313" y="3778250"/>
          <p14:tracePt t="11092" x="7369175" y="3778250"/>
          <p14:tracePt t="11109" x="7402513" y="3778250"/>
          <p14:tracePt t="11111" x="7410450" y="3778250"/>
          <p14:tracePt t="11126" x="7418388" y="3778250"/>
          <p14:tracePt t="11128" x="7435850" y="3778250"/>
          <p14:tracePt t="11143" x="7453313" y="3778250"/>
          <p14:tracePt t="11159" x="7494588" y="3778250"/>
          <p14:tracePt t="11176" x="7535863" y="3778250"/>
          <p14:tracePt t="11192" x="7594600" y="3778250"/>
          <p14:tracePt t="11209" x="7653338" y="3778250"/>
          <p14:tracePt t="11226" x="7704138" y="3778250"/>
          <p14:tracePt t="11242" x="7753350" y="3778250"/>
          <p14:tracePt t="11259" x="7796213" y="3786188"/>
          <p14:tracePt t="11276" x="7812088" y="3786188"/>
          <p14:tracePt t="11292" x="7837488" y="3786188"/>
          <p14:tracePt t="11309" x="7845425" y="3786188"/>
          <p14:tracePt t="11311" x="7854950" y="3786188"/>
          <p14:tracePt t="11327" x="7862888" y="3786188"/>
          <p14:tracePt t="11342" x="7870825" y="3786188"/>
          <p14:tracePt t="11359" x="7888288" y="3786188"/>
          <p14:tracePt t="11376" x="7913688" y="3786188"/>
          <p14:tracePt t="11392" x="7937500" y="3778250"/>
          <p14:tracePt t="11409" x="7972425" y="3752850"/>
          <p14:tracePt t="11426" x="8029575" y="3735388"/>
          <p14:tracePt t="11442" x="8080375" y="3694113"/>
          <p14:tracePt t="11459" x="8139113" y="3660775"/>
          <p14:tracePt t="11476" x="8172450" y="3619500"/>
          <p14:tracePt t="11492" x="8197850" y="3551238"/>
          <p14:tracePt t="11509" x="8189913" y="3451225"/>
          <p14:tracePt t="11511" x="8180388" y="3400425"/>
          <p14:tracePt t="11526" x="8164513" y="3351213"/>
          <p14:tracePt t="11528" x="8164513" y="3284538"/>
          <p14:tracePt t="11542" x="8172450" y="3190875"/>
          <p14:tracePt t="11559" x="8223250" y="3098800"/>
          <p14:tracePt t="11576" x="8256588" y="3057525"/>
          <p14:tracePt t="11592" x="8272463" y="3041650"/>
          <p14:tracePt t="11609" x="8272463" y="3016250"/>
          <p14:tracePt t="11626" x="8272463" y="2998788"/>
          <p14:tracePt t="11642" x="8264525" y="2990850"/>
          <p14:tracePt t="11659" x="8256588" y="2957513"/>
          <p14:tracePt t="11675" x="8248650" y="2914650"/>
          <p14:tracePt t="11692" x="8248650" y="2873375"/>
          <p14:tracePt t="11709" x="8223250" y="2814638"/>
          <p14:tracePt t="11711" x="8205788" y="2773363"/>
          <p14:tracePt t="11726" x="8197850" y="2740025"/>
          <p14:tracePt t="11728" x="8156575" y="2697163"/>
          <p14:tracePt t="11742" x="8064500" y="2563813"/>
          <p14:tracePt t="11759" x="7947025" y="2346325"/>
          <p14:tracePt t="11776" x="7812088" y="2144713"/>
          <p14:tracePt t="11792" x="7704138" y="1985963"/>
          <p14:tracePt t="11809" x="7602538" y="1893888"/>
          <p14:tracePt t="11825" x="7477125" y="1825625"/>
          <p14:tracePt t="11842" x="7259638" y="1758950"/>
          <p14:tracePt t="11859" x="7024688" y="1708150"/>
          <p14:tracePt t="11878" x="6850063" y="1708150"/>
          <p14:tracePt t="11879" x="6773863" y="1708150"/>
          <p14:tracePt t="11892" x="6707188" y="1708150"/>
          <p14:tracePt t="11909" x="6573838" y="1708150"/>
          <p14:tracePt t="11911" x="6497638" y="1708150"/>
          <p14:tracePt t="11926" x="6448425" y="1708150"/>
          <p14:tracePt t="11928" x="6380163" y="1692275"/>
          <p14:tracePt t="11942" x="6262688" y="1684338"/>
          <p14:tracePt t="11959" x="6154738" y="1658938"/>
          <p14:tracePt t="11976" x="6088063" y="1641475"/>
          <p14:tracePt t="11992" x="5986463" y="1641475"/>
          <p14:tracePt t="12009" x="5861050" y="1666875"/>
          <p14:tracePt t="12025" x="5694363" y="1708150"/>
          <p14:tracePt t="12042" x="5543550" y="1743075"/>
          <p14:tracePt t="12059" x="5400675" y="1784350"/>
          <p14:tracePt t="12075" x="5292725" y="1801813"/>
          <p14:tracePt t="12092" x="5224463" y="1809750"/>
          <p14:tracePt t="12109" x="5149850" y="1809750"/>
          <p14:tracePt t="12112" x="5116513" y="1809750"/>
          <p14:tracePt t="12126" x="5083175" y="1809750"/>
          <p14:tracePt t="12128" x="5040313" y="1809750"/>
          <p14:tracePt t="12142" x="4973638" y="1809750"/>
          <p14:tracePt t="12159" x="4899025" y="1809750"/>
          <p14:tracePt t="12176" x="4840288" y="1809750"/>
          <p14:tracePt t="12192" x="4797425" y="1809750"/>
          <p14:tracePt t="12209" x="4756150" y="1809750"/>
          <p14:tracePt t="12225" x="4714875" y="1809750"/>
          <p14:tracePt t="12242" x="4681538" y="1809750"/>
          <p14:tracePt t="12259" x="4656138" y="1809750"/>
          <p14:tracePt t="12275" x="4646613" y="1809750"/>
          <p14:tracePt t="12292" x="4622800" y="1817688"/>
          <p14:tracePt t="12309" x="4613275" y="1851025"/>
          <p14:tracePt t="12312" x="4605338" y="1858963"/>
          <p14:tracePt t="12326" x="4597400" y="1876425"/>
          <p14:tracePt t="12328" x="4589463" y="1884363"/>
          <p14:tracePt t="12342" x="4564063" y="1917700"/>
          <p14:tracePt t="12359" x="4554538" y="1935163"/>
          <p14:tracePt t="12376" x="4554538" y="1943100"/>
          <p14:tracePt t="12414" x="4564063" y="1943100"/>
          <p14:tracePt t="12422" x="4572000" y="1943100"/>
          <p14:tracePt t="12431" x="4589463" y="1943100"/>
          <p14:tracePt t="12442" x="4597400" y="1943100"/>
          <p14:tracePt t="12459" x="4605338" y="1935163"/>
          <p14:tracePt t="12568" x="4613275" y="1960563"/>
          <p14:tracePt t="12577" x="4622800" y="1968500"/>
          <p14:tracePt t="12585" x="4622800" y="1976438"/>
          <p14:tracePt t="12592" x="4638675" y="1993900"/>
          <p14:tracePt t="12609" x="4638675" y="2044700"/>
          <p14:tracePt t="12626" x="4646613" y="2068513"/>
          <p14:tracePt t="12642" x="4646613" y="2101850"/>
          <p14:tracePt t="12659" x="4646613" y="2136775"/>
          <p14:tracePt t="12676" x="4646613" y="2185988"/>
          <p14:tracePt t="12692" x="4656138" y="2244725"/>
          <p14:tracePt t="12709" x="4672013" y="2287588"/>
          <p14:tracePt t="12712" x="4681538" y="2311400"/>
          <p14:tracePt t="12726" x="4681538" y="2336800"/>
          <p14:tracePt t="12728" x="4689475" y="2354263"/>
          <p14:tracePt t="12743" x="4714875" y="2428875"/>
          <p14:tracePt t="12759" x="4738688" y="2505075"/>
          <p14:tracePt t="12776" x="4781550" y="2563813"/>
          <p14:tracePt t="12792" x="4797425" y="2622550"/>
          <p14:tracePt t="12809" x="4822825" y="2655888"/>
          <p14:tracePt t="12825" x="4822825" y="2671763"/>
          <p14:tracePt t="12842" x="4832350" y="2697163"/>
          <p14:tracePt t="12859" x="4840288" y="2722563"/>
          <p14:tracePt t="12876" x="4840288" y="2763838"/>
          <p14:tracePt t="12892" x="4840288" y="2797175"/>
          <p14:tracePt t="12909" x="4840288" y="2832100"/>
          <p14:tracePt t="12912" x="4840288" y="2840038"/>
          <p14:tracePt t="12926" x="4832350" y="2847975"/>
          <p14:tracePt t="12928" x="4832350" y="2855913"/>
          <p14:tracePt t="12942" x="4822825" y="2855913"/>
          <p14:tracePt t="12962" x="4814888" y="2865438"/>
          <p14:tracePt t="12976" x="4806950" y="2873375"/>
          <p14:tracePt t="12992" x="4797425" y="2881313"/>
          <p14:tracePt t="13009" x="4773613" y="2898775"/>
          <p14:tracePt t="13025" x="4764088" y="2906713"/>
          <p14:tracePt t="13042" x="4764088" y="2914650"/>
          <p14:tracePt t="13352" x="4764088" y="2924175"/>
          <p14:tracePt t="13544" x="4773613" y="2924175"/>
          <p14:tracePt t="13552" x="4789488" y="2924175"/>
          <p14:tracePt t="13577" x="4797425" y="2924175"/>
          <p14:tracePt t="13601" x="4806950" y="2924175"/>
          <p14:tracePt t="13609" x="4822825" y="2924175"/>
          <p14:tracePt t="13617" x="4848225" y="2924175"/>
          <p14:tracePt t="13626" x="4881563" y="2906713"/>
          <p14:tracePt t="13642" x="4940300" y="2906713"/>
          <p14:tracePt t="13659" x="4999038" y="2906713"/>
          <p14:tracePt t="13676" x="5065713" y="2906713"/>
          <p14:tracePt t="13692" x="5124450" y="2906713"/>
          <p14:tracePt t="13709" x="5167313" y="2906713"/>
          <p14:tracePt t="13712" x="5191125" y="2906713"/>
          <p14:tracePt t="13726" x="5224463" y="2906713"/>
          <p14:tracePt t="13728" x="5249863" y="2914650"/>
          <p14:tracePt t="13743" x="5351463" y="2940050"/>
          <p14:tracePt t="13760" x="5476875" y="2965450"/>
          <p14:tracePt t="13776" x="5610225" y="3006725"/>
          <p14:tracePt t="13792" x="5710238" y="3032125"/>
          <p14:tracePt t="13809" x="5811838" y="3049588"/>
          <p14:tracePt t="13826" x="5911850" y="3074988"/>
          <p14:tracePt t="13842" x="6037263" y="3090863"/>
          <p14:tracePt t="13859" x="6170613" y="3090863"/>
          <p14:tracePt t="13876" x="6330950" y="3090863"/>
          <p14:tracePt t="13892" x="6472238" y="3082925"/>
          <p14:tracePt t="13909" x="6540500" y="3082925"/>
          <p14:tracePt t="13911" x="6548438" y="3082925"/>
          <p14:tracePt t="13926" x="6564313" y="3082925"/>
          <p14:tracePt t="13959" x="6573838" y="3082925"/>
          <p14:tracePt t="13976" x="6589713" y="3082925"/>
          <p14:tracePt t="13983" x="6597650" y="3082925"/>
          <p14:tracePt t="13992" x="6607175" y="3082925"/>
          <p14:tracePt t="14009" x="6665913" y="3074988"/>
          <p14:tracePt t="14026" x="6773863" y="3049588"/>
          <p14:tracePt t="14042" x="7008813" y="2982913"/>
          <p14:tracePt t="14059" x="7377113" y="2873375"/>
          <p14:tracePt t="14076" x="7762875" y="2781300"/>
          <p14:tracePt t="14092" x="7996238" y="2705100"/>
          <p14:tracePt t="14109" x="8054975" y="2689225"/>
          <p14:tracePt t="14111" x="8064500" y="2689225"/>
          <p14:tracePt t="14568" x="8064500" y="2663825"/>
          <p14:tracePt t="14577" x="8064500" y="2646363"/>
          <p14:tracePt t="14584" x="8064500" y="2605088"/>
          <p14:tracePt t="14594" x="8064500" y="2538413"/>
          <p14:tracePt t="14610" x="8064500" y="2471738"/>
          <p14:tracePt t="14626" x="8064500" y="2413000"/>
          <p14:tracePt t="14642" x="8072438" y="2362200"/>
          <p14:tracePt t="14659" x="8121650" y="2346325"/>
          <p14:tracePt t="14676" x="8131175" y="2346325"/>
          <p14:tracePt t="14727" x="8131175" y="2354263"/>
          <p14:tracePt t="14735" x="8131175" y="2370138"/>
          <p14:tracePt t="14743" x="8139113" y="2395538"/>
          <p14:tracePt t="14759" x="8156575" y="2438400"/>
          <p14:tracePt t="14775" x="8156575" y="2471738"/>
          <p14:tracePt t="14792" x="8156575" y="2530475"/>
          <p14:tracePt t="14809" x="8156575" y="2597150"/>
          <p14:tracePt t="14825" x="8156575" y="2697163"/>
          <p14:tracePt t="14842" x="8164513" y="2814638"/>
          <p14:tracePt t="14859" x="8215313" y="3006725"/>
          <p14:tracePt t="14875" x="8256588" y="3157538"/>
          <p14:tracePt t="14892" x="8272463" y="3284538"/>
          <p14:tracePt t="14909" x="8272463" y="3341688"/>
          <p14:tracePt t="14911" x="8272463" y="3359150"/>
          <p14:tracePt t="14925" x="8264525" y="3367088"/>
          <p14:tracePt t="14927" x="8248650" y="3367088"/>
          <p14:tracePt t="14942" x="8239125" y="3376613"/>
          <p14:tracePt t="15024" x="8239125" y="3367088"/>
          <p14:tracePt t="15041" x="8264525" y="3359150"/>
          <p14:tracePt t="15048" x="8264525" y="3351213"/>
          <p14:tracePt t="15059" x="8272463" y="3351213"/>
          <p14:tracePt t="15076" x="8289925" y="3341688"/>
          <p14:tracePt t="15092" x="8315325" y="3317875"/>
          <p14:tracePt t="15109" x="8356600" y="3300413"/>
          <p14:tracePt t="15112" x="8382000" y="3284538"/>
          <p14:tracePt t="15128" x="8423275" y="3241675"/>
          <p14:tracePt t="15143" x="8491538" y="3190875"/>
          <p14:tracePt t="15159" x="8566150" y="3116263"/>
          <p14:tracePt t="15176" x="8642350" y="2982913"/>
          <p14:tracePt t="15192" x="8683625" y="2832100"/>
          <p14:tracePt t="15209" x="8716963" y="2638425"/>
          <p14:tracePt t="15225" x="8709025" y="2454275"/>
          <p14:tracePt t="15242" x="8642350" y="2262188"/>
          <p14:tracePt t="15259" x="8583613" y="2111375"/>
          <p14:tracePt t="15275" x="8499475" y="2019300"/>
          <p14:tracePt t="15292" x="8389938" y="1943100"/>
          <p14:tracePt t="15309" x="8256588" y="1868488"/>
          <p14:tracePt t="15325" x="8105775" y="1809750"/>
          <p14:tracePt t="15327" x="8029575" y="1792288"/>
          <p14:tracePt t="15342" x="7837488" y="1733550"/>
          <p14:tracePt t="15359" x="7602538" y="1684338"/>
          <p14:tracePt t="15375" x="7351713" y="1616075"/>
          <p14:tracePt t="15392" x="7067550" y="1541463"/>
          <p14:tracePt t="15409" x="6816725" y="1457325"/>
          <p14:tracePt t="15425" x="6615113" y="1390650"/>
          <p14:tracePt t="15442" x="6515100" y="1349375"/>
          <p14:tracePt t="15459" x="6481763" y="1331913"/>
          <p14:tracePt t="15475" x="6456363" y="1306513"/>
          <p14:tracePt t="15492" x="6438900" y="1290638"/>
          <p14:tracePt t="15509" x="6405563" y="1257300"/>
          <p14:tracePt t="15525" x="6330950" y="1231900"/>
          <p14:tracePt t="15527" x="6280150" y="1222375"/>
          <p14:tracePt t="15542" x="6229350" y="1206500"/>
          <p14:tracePt t="15544" x="6180138" y="1198563"/>
          <p14:tracePt t="15559" x="6121400" y="1173163"/>
          <p14:tracePt t="15575" x="6078538" y="1173163"/>
          <p14:tracePt t="15592" x="6003925" y="1173163"/>
          <p14:tracePt t="15609" x="5886450" y="1173163"/>
          <p14:tracePt t="15625" x="5761038" y="1189038"/>
          <p14:tracePt t="15642" x="5661025" y="1231900"/>
          <p14:tracePt t="15659" x="5526088" y="1273175"/>
          <p14:tracePt t="15675" x="5418138" y="1323975"/>
          <p14:tracePt t="15692" x="5259388" y="1441450"/>
          <p14:tracePt t="15709" x="5040313" y="1557338"/>
          <p14:tracePt t="15725" x="4814888" y="1692275"/>
          <p14:tracePt t="15727" x="4722813" y="1743075"/>
          <p14:tracePt t="15742" x="4638675" y="1809750"/>
          <p14:tracePt t="15744" x="4579938" y="1868488"/>
          <p14:tracePt t="15759" x="4513263" y="1960563"/>
          <p14:tracePt t="15775" x="4438650" y="2093913"/>
          <p14:tracePt t="15792" x="4405313" y="2152650"/>
          <p14:tracePt t="15809" x="4379913" y="2185988"/>
          <p14:tracePt t="15825" x="4379913" y="2211388"/>
          <p14:tracePt t="15842" x="4379913" y="2228850"/>
          <p14:tracePt t="15985" x="4379913" y="2219325"/>
          <p14:tracePt t="15993" x="4379913" y="2211388"/>
          <p14:tracePt t="16009" x="4379913" y="2195513"/>
          <p14:tracePt t="16025" x="4387850" y="2185988"/>
          <p14:tracePt t="16041" x="4405313" y="2185988"/>
          <p14:tracePt t="16047" x="4405313" y="2178050"/>
          <p14:tracePt t="16071" x="4413250" y="2178050"/>
          <p14:tracePt t="16079" x="4421188" y="2178050"/>
          <p14:tracePt t="16092" x="4438650" y="2178050"/>
          <p14:tracePt t="16109" x="4471988" y="2178050"/>
          <p14:tracePt t="16112" x="4479925" y="2195513"/>
          <p14:tracePt t="16126" x="4505325" y="2203450"/>
          <p14:tracePt t="16128" x="4513263" y="2219325"/>
          <p14:tracePt t="16143" x="4521200" y="2252663"/>
          <p14:tracePt t="16159" x="4538663" y="2295525"/>
          <p14:tracePt t="16176" x="4546600" y="2354263"/>
          <p14:tracePt t="16192" x="4546600" y="2446338"/>
          <p14:tracePt t="16209" x="4538663" y="2546350"/>
          <p14:tracePt t="16225" x="4513263" y="2646363"/>
          <p14:tracePt t="16242" x="4471988" y="2773363"/>
          <p14:tracePt t="16259" x="4446588" y="2940050"/>
          <p14:tracePt t="16275" x="4379913" y="3133725"/>
          <p14:tracePt t="16292" x="4278313" y="3351213"/>
          <p14:tracePt t="16309" x="4195763" y="3635375"/>
          <p14:tracePt t="16312" x="4137025" y="3778250"/>
          <p14:tracePt t="16326" x="4119563" y="3886200"/>
          <p14:tracePt t="16328" x="4086225" y="4003675"/>
          <p14:tracePt t="16343" x="4060825" y="4171950"/>
          <p14:tracePt t="16359" x="4035425" y="4264025"/>
          <p14:tracePt t="16376" x="4035425" y="4305300"/>
          <p14:tracePt t="16392" x="4035425" y="4330700"/>
          <p14:tracePt t="16409" x="4044950" y="4305300"/>
          <p14:tracePt t="16425" x="4070350" y="4256088"/>
          <p14:tracePt t="16442" x="4070350" y="4171950"/>
          <p14:tracePt t="16459" x="4060825" y="3995738"/>
          <p14:tracePt t="16475" x="4002088" y="3668713"/>
          <p14:tracePt t="16492" x="3868738" y="3149600"/>
          <p14:tracePt t="16509" x="3692525" y="2395538"/>
          <p14:tracePt t="16512" x="3592513" y="2027238"/>
          <p14:tracePt t="16526" x="3525838" y="1717675"/>
          <p14:tracePt t="16528" x="3467100" y="1449388"/>
          <p14:tracePt t="16543" x="3390900" y="1004888"/>
          <p14:tracePt t="16559" x="3375025" y="577850"/>
          <p14:tracePt t="16576" x="3400425" y="17621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878847" y="1208308"/>
            <a:ext cx="7190100" cy="24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6000">
                <a:solidFill>
                  <a:schemeClr val="lt2"/>
                </a:solidFill>
              </a:rPr>
              <a:t>¿Por qué las computadoras utilizan el sistema binario para operar?</a:t>
            </a:r>
            <a:endParaRPr sz="6000">
              <a:solidFill>
                <a:schemeClr val="lt2"/>
              </a:solidFill>
            </a:endParaRPr>
          </a:p>
        </p:txBody>
      </p:sp>
      <p:pic>
        <p:nvPicPr>
          <p:cNvPr id="69" name="Google Shape;69;p14"/>
          <p:cNvPicPr preferRelativeResize="0"/>
          <p:nvPr/>
        </p:nvPicPr>
        <p:blipFill>
          <a:blip r:embed="rId5">
            <a:alphaModFix/>
          </a:blip>
          <a:stretch>
            <a:fillRect/>
          </a:stretch>
        </p:blipFill>
        <p:spPr>
          <a:xfrm>
            <a:off x="6989500" y="3256700"/>
            <a:ext cx="1991700" cy="1727751"/>
          </a:xfrm>
          <a:prstGeom prst="rect">
            <a:avLst/>
          </a:prstGeom>
          <a:noFill/>
          <a:ln>
            <a:noFill/>
          </a:ln>
        </p:spPr>
      </p:pic>
      <p:pic>
        <p:nvPicPr>
          <p:cNvPr id="79" name="Audio 78">
            <a:hlinkClick r:id="" action="ppaction://media"/>
            <a:extLst>
              <a:ext uri="{FF2B5EF4-FFF2-40B4-BE49-F238E27FC236}">
                <a16:creationId xmlns:a16="http://schemas.microsoft.com/office/drawing/2014/main" id="{C823D180-2C8C-235F-25E7-3B846EF1EEA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pic>
        <p:nvPicPr>
          <p:cNvPr id="94" name="Gráfico 93">
            <a:extLst>
              <a:ext uri="{FF2B5EF4-FFF2-40B4-BE49-F238E27FC236}">
                <a16:creationId xmlns:a16="http://schemas.microsoft.com/office/drawing/2014/main" id="{6E2C44E7-66C8-8B86-4195-EE18CE3E61F5}"/>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907"/>
    </mc:Choice>
    <mc:Fallback xmlns="">
      <p:transition spd="slow" advTm="7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27875" y="997450"/>
            <a:ext cx="2977800" cy="89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4630"/>
              <a:t>Sesgo o exceso</a:t>
            </a:r>
            <a:endParaRPr sz="4180"/>
          </a:p>
        </p:txBody>
      </p:sp>
      <p:sp>
        <p:nvSpPr>
          <p:cNvPr id="198" name="Google Shape;198;p32"/>
          <p:cNvSpPr txBox="1">
            <a:spLocks noGrp="1"/>
          </p:cNvSpPr>
          <p:nvPr>
            <p:ph type="body" idx="2"/>
          </p:nvPr>
        </p:nvSpPr>
        <p:spPr>
          <a:xfrm>
            <a:off x="4936100" y="905650"/>
            <a:ext cx="3729900" cy="3721200"/>
          </a:xfrm>
          <a:prstGeom prst="rect">
            <a:avLst/>
          </a:prstGeom>
        </p:spPr>
        <p:txBody>
          <a:bodyPr spcFirstLastPara="1" wrap="square" lIns="91425" tIns="91425" rIns="91425" bIns="91425" anchor="ctr" anchorCtr="0">
            <a:normAutofit/>
          </a:bodyPr>
          <a:lstStyle/>
          <a:p>
            <a:pPr marL="457200" lvl="0" indent="-334803" algn="l" rtl="0">
              <a:spcBef>
                <a:spcPts val="0"/>
              </a:spcBef>
              <a:spcAft>
                <a:spcPts val="0"/>
              </a:spcAft>
              <a:buSzPct val="100000"/>
              <a:buChar char="●"/>
            </a:pPr>
            <a:r>
              <a:rPr lang="es-419" sz="1808"/>
              <a:t>En 8 bits se vería de la siguiente manera:</a:t>
            </a:r>
            <a:endParaRPr sz="1808"/>
          </a:p>
          <a:p>
            <a:pPr marL="0" lvl="0" indent="0" algn="l" rtl="0">
              <a:spcBef>
                <a:spcPts val="1200"/>
              </a:spcBef>
              <a:spcAft>
                <a:spcPts val="0"/>
              </a:spcAft>
              <a:buNone/>
            </a:pPr>
            <a:endParaRPr sz="1808"/>
          </a:p>
          <a:p>
            <a:pPr marL="0" lvl="0" indent="0" algn="l" rtl="0">
              <a:spcBef>
                <a:spcPts val="1200"/>
              </a:spcBef>
              <a:spcAft>
                <a:spcPts val="0"/>
              </a:spcAft>
              <a:buNone/>
            </a:pPr>
            <a:endParaRPr sz="1808"/>
          </a:p>
          <a:p>
            <a:pPr marL="0" lvl="0" indent="0" algn="l" rtl="0">
              <a:spcBef>
                <a:spcPts val="1200"/>
              </a:spcBef>
              <a:spcAft>
                <a:spcPts val="0"/>
              </a:spcAft>
              <a:buNone/>
            </a:pPr>
            <a:endParaRPr sz="1808"/>
          </a:p>
          <a:p>
            <a:pPr marL="0" lvl="0" indent="0" algn="l" rtl="0">
              <a:spcBef>
                <a:spcPts val="1200"/>
              </a:spcBef>
              <a:spcAft>
                <a:spcPts val="0"/>
              </a:spcAft>
              <a:buNone/>
            </a:pPr>
            <a:r>
              <a:rPr lang="es-419" sz="1808"/>
              <a:t>“0” ahora es el 128d = (1000 0000)</a:t>
            </a:r>
            <a:r>
              <a:rPr lang="es-419" sz="1067"/>
              <a:t>2</a:t>
            </a:r>
            <a:endParaRPr sz="1067"/>
          </a:p>
          <a:p>
            <a:pPr marL="457200" lvl="0" indent="0" algn="l" rtl="0">
              <a:spcBef>
                <a:spcPts val="1200"/>
              </a:spcBef>
              <a:spcAft>
                <a:spcPts val="0"/>
              </a:spcAft>
              <a:buNone/>
            </a:pPr>
            <a:endParaRPr sz="1808"/>
          </a:p>
          <a:p>
            <a:pPr marL="457200" lvl="0" indent="0" algn="l" rtl="0">
              <a:spcBef>
                <a:spcPts val="1200"/>
              </a:spcBef>
              <a:spcAft>
                <a:spcPts val="0"/>
              </a:spcAft>
              <a:buNone/>
            </a:pPr>
            <a:endParaRPr sz="1808"/>
          </a:p>
          <a:p>
            <a:pPr marL="457200" lvl="0" indent="0" algn="l" rtl="0">
              <a:spcBef>
                <a:spcPts val="1200"/>
              </a:spcBef>
              <a:spcAft>
                <a:spcPts val="1200"/>
              </a:spcAft>
              <a:buNone/>
            </a:pPr>
            <a:endParaRPr sz="1808"/>
          </a:p>
        </p:txBody>
      </p:sp>
      <p:sp>
        <p:nvSpPr>
          <p:cNvPr id="199" name="Google Shape;199;p32"/>
          <p:cNvSpPr txBox="1">
            <a:spLocks noGrp="1"/>
          </p:cNvSpPr>
          <p:nvPr>
            <p:ph type="subTitle" idx="1"/>
          </p:nvPr>
        </p:nvSpPr>
        <p:spPr>
          <a:xfrm>
            <a:off x="573200" y="2093750"/>
            <a:ext cx="3346800" cy="2241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SzPts val="852"/>
              <a:buNone/>
            </a:pPr>
            <a:r>
              <a:rPr lang="es-419" sz="2040"/>
              <a:t>En el formato de sesgo, se asigna un valor de sesgo a los números representados (una potencia de 2), lo que desplaza el rango de representación de números negativos hacia valores positivos.</a:t>
            </a:r>
            <a:endParaRPr sz="2040"/>
          </a:p>
        </p:txBody>
      </p:sp>
      <p:pic>
        <p:nvPicPr>
          <p:cNvPr id="200" name="Google Shape;200;p32"/>
          <p:cNvPicPr preferRelativeResize="0"/>
          <p:nvPr/>
        </p:nvPicPr>
        <p:blipFill>
          <a:blip r:embed="rId5">
            <a:alphaModFix/>
          </a:blip>
          <a:stretch>
            <a:fillRect/>
          </a:stretch>
        </p:blipFill>
        <p:spPr>
          <a:xfrm>
            <a:off x="5105228" y="1823525"/>
            <a:ext cx="3300900" cy="895271"/>
          </a:xfrm>
          <a:prstGeom prst="rect">
            <a:avLst/>
          </a:prstGeom>
          <a:noFill/>
          <a:ln>
            <a:noFill/>
          </a:ln>
        </p:spPr>
      </p:pic>
      <p:pic>
        <p:nvPicPr>
          <p:cNvPr id="6" name="Audio 5">
            <a:hlinkClick r:id="" action="ppaction://media"/>
            <a:extLst>
              <a:ext uri="{FF2B5EF4-FFF2-40B4-BE49-F238E27FC236}">
                <a16:creationId xmlns:a16="http://schemas.microsoft.com/office/drawing/2014/main" id="{F000D07C-096D-5334-FA74-3613202B6B3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2238"/>
    </mc:Choice>
    <mc:Fallback>
      <p:transition spd="slow" advTm="42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839" x="3638550" y="4795838"/>
          <p14:tracePt t="2627" x="3375025" y="5102225"/>
          <p14:tracePt t="2638" x="3467100" y="5068888"/>
          <p14:tracePt t="2653" x="3549650" y="5026025"/>
          <p14:tracePt t="2670" x="3659188" y="4984750"/>
          <p14:tracePt t="2686" x="3735388" y="4951413"/>
          <p14:tracePt t="2703" x="3784600" y="4926013"/>
          <p14:tracePt t="2719" x="3851275" y="4900613"/>
          <p14:tracePt t="2736" x="3927475" y="4849813"/>
          <p14:tracePt t="2752" x="3976688" y="4816475"/>
          <p14:tracePt t="2769" x="3986213" y="4816475"/>
          <p14:tracePt t="3335" x="3986213" y="4808538"/>
          <p14:tracePt t="3343" x="3986213" y="4800600"/>
          <p14:tracePt t="3354" x="3986213" y="4783138"/>
          <p14:tracePt t="3370" x="4019550" y="4757738"/>
          <p14:tracePt t="3386" x="4078288" y="4708525"/>
          <p14:tracePt t="3403" x="4111625" y="4673600"/>
          <p14:tracePt t="3419" x="4162425" y="4649788"/>
          <p14:tracePt t="3436" x="4203700" y="4616450"/>
          <p14:tracePt t="3439" x="4244975" y="4591050"/>
          <p14:tracePt t="3453" x="4270375" y="4548188"/>
          <p14:tracePt t="3455" x="4295775" y="4532313"/>
          <p14:tracePt t="3470" x="4346575" y="4456113"/>
          <p14:tracePt t="3489" x="4379913" y="4381500"/>
          <p14:tracePt t="3503" x="4413250" y="4289425"/>
          <p14:tracePt t="3519" x="4462463" y="4164013"/>
          <p14:tracePt t="3536" x="4505325" y="4013200"/>
          <p14:tracePt t="3552" x="4521200" y="3870325"/>
          <p14:tracePt t="3570" x="4530725" y="3711575"/>
          <p14:tracePt t="3586" x="4530725" y="3586163"/>
          <p14:tracePt t="3603" x="4554538" y="3484563"/>
          <p14:tracePt t="3619" x="4579938" y="3400425"/>
          <p14:tracePt t="3636" x="4597400" y="3325813"/>
          <p14:tracePt t="3638" x="4597400" y="3292475"/>
          <p14:tracePt t="3653" x="4597400" y="3241675"/>
          <p14:tracePt t="3655" x="4589463" y="3200400"/>
          <p14:tracePt t="3670" x="4579938" y="3098800"/>
          <p14:tracePt t="3686" x="4554538" y="2973388"/>
          <p14:tracePt t="3703" x="4530725" y="2890838"/>
          <p14:tracePt t="3719" x="4530725" y="2797175"/>
          <p14:tracePt t="3735" x="4513263" y="2714625"/>
          <p14:tracePt t="3752" x="4487863" y="2630488"/>
          <p14:tracePt t="3769" x="4471988" y="2605088"/>
          <p14:tracePt t="4367" x="4454525" y="2597150"/>
          <p14:tracePt t="4374" x="4454525" y="2579688"/>
          <p14:tracePt t="4387" x="4446588" y="2571750"/>
          <p14:tracePt t="4405" x="4413250" y="2520950"/>
          <p14:tracePt t="4409" x="4405313" y="2479675"/>
          <p14:tracePt t="4421" x="4405313" y="2462213"/>
          <p14:tracePt t="4423" x="4405313" y="2438400"/>
          <p14:tracePt t="4438" x="4405313" y="2420938"/>
          <p14:tracePt t="4440" x="4405313" y="2395538"/>
          <p14:tracePt t="4452" x="4405313" y="2370138"/>
          <p14:tracePt t="4454" x="4405313" y="2354263"/>
          <p14:tracePt t="4469" x="4405313" y="2346325"/>
          <p14:tracePt t="4471" x="4413250" y="2328863"/>
          <p14:tracePt t="4486" x="4413250" y="2311400"/>
          <p14:tracePt t="4502" x="4413250" y="2295525"/>
          <p14:tracePt t="4521" x="4413250" y="2287588"/>
          <p14:tracePt t="4535" x="4413250" y="2270125"/>
          <p14:tracePt t="4552" x="4413250" y="2228850"/>
          <p14:tracePt t="4569" x="4413250" y="2178050"/>
          <p14:tracePt t="4585" x="4405313" y="2111375"/>
          <p14:tracePt t="4602" x="4379913" y="2035175"/>
          <p14:tracePt t="4619" x="4354513" y="1960563"/>
          <p14:tracePt t="4635" x="4337050" y="1884363"/>
          <p14:tracePt t="4652" x="4311650" y="1825625"/>
          <p14:tracePt t="4654" x="4303713" y="1792288"/>
          <p14:tracePt t="4669" x="4303713" y="1758950"/>
          <p14:tracePt t="4671" x="4278313" y="1717675"/>
          <p14:tracePt t="4685" x="4262438" y="1641475"/>
          <p14:tracePt t="4702" x="4262438" y="1625600"/>
          <p14:tracePt t="4765" x="4254500" y="1625600"/>
          <p14:tracePt t="4902" x="4254500" y="1616075"/>
          <p14:tracePt t="4934" x="4244975" y="1616075"/>
          <p14:tracePt t="4950" x="4237038" y="1616075"/>
          <p14:tracePt t="4965" x="4229100" y="1616075"/>
          <p14:tracePt t="4973" x="4219575" y="1616075"/>
          <p14:tracePt t="4985" x="4195763" y="1616075"/>
          <p14:tracePt t="5002" x="4103688" y="1674813"/>
          <p14:tracePt t="5019" x="3927475" y="1801813"/>
          <p14:tracePt t="5035" x="3684588" y="1909763"/>
          <p14:tracePt t="5052" x="3382963" y="2009775"/>
          <p14:tracePt t="5055" x="3240088" y="2044700"/>
          <p14:tracePt t="5069" x="3132138" y="2060575"/>
          <p14:tracePt t="5071" x="3030538" y="2093913"/>
          <p14:tracePt t="5086" x="2846388" y="2111375"/>
          <p14:tracePt t="5102" x="2662238" y="2111375"/>
          <p14:tracePt t="5119" x="2478088" y="2085975"/>
          <p14:tracePt t="5135" x="2352675" y="2060575"/>
          <p14:tracePt t="5152" x="2260600" y="2035175"/>
          <p14:tracePt t="5169" x="2193925" y="2035175"/>
          <p14:tracePt t="5185" x="2119313" y="2068513"/>
          <p14:tracePt t="5202" x="2025650" y="2119313"/>
          <p14:tracePt t="5219" x="1909763" y="2203450"/>
          <p14:tracePt t="5235" x="1817688" y="2252663"/>
          <p14:tracePt t="5253" x="1725613" y="2311400"/>
          <p14:tracePt t="5254" x="1674813" y="2336800"/>
          <p14:tracePt t="5269" x="1616075" y="2362200"/>
          <p14:tracePt t="5271" x="1582738" y="2379663"/>
          <p14:tracePt t="5286" x="1506538" y="2387600"/>
          <p14:tracePt t="5302" x="1490663" y="2387600"/>
          <p14:tracePt t="5341" x="1490663" y="2379663"/>
          <p14:tracePt t="5350" x="1490663" y="2370138"/>
          <p14:tracePt t="5358" x="1490663" y="2346325"/>
          <p14:tracePt t="5368" x="1490663" y="2328863"/>
          <p14:tracePt t="5385" x="1490663" y="2295525"/>
          <p14:tracePt t="5402" x="1498600" y="2278063"/>
          <p14:tracePt t="5517" x="1498600" y="2270125"/>
          <p14:tracePt t="5525" x="1498600" y="2252663"/>
          <p14:tracePt t="5535" x="1498600" y="2228850"/>
          <p14:tracePt t="5552" x="1524000" y="2160588"/>
          <p14:tracePt t="5568" x="1574800" y="2144713"/>
          <p14:tracePt t="5585" x="1590675" y="2144713"/>
          <p14:tracePt t="5959" x="1590675" y="2136775"/>
          <p14:tracePt t="5968" x="1590675" y="2119313"/>
          <p14:tracePt t="5976" x="1590675" y="2101850"/>
          <p14:tracePt t="5988" x="1598613" y="2078038"/>
          <p14:tracePt t="6004" x="1598613" y="2052638"/>
          <p14:tracePt t="6019" x="1598613" y="2019300"/>
          <p14:tracePt t="6035" x="1598613" y="2001838"/>
          <p14:tracePt t="6052" x="1598613" y="1993900"/>
          <p14:tracePt t="6054" x="1598613" y="1985963"/>
          <p14:tracePt t="6069" x="1598613" y="1968500"/>
          <p14:tracePt t="6086" x="1598613" y="1952625"/>
          <p14:tracePt t="6102" x="1598613" y="1943100"/>
          <p14:tracePt t="6134" x="1598613" y="1935163"/>
          <p14:tracePt t="6310" x="1608138" y="1935163"/>
          <p14:tracePt t="6318" x="1641475" y="1935163"/>
          <p14:tracePt t="6325" x="1674813" y="1935163"/>
          <p14:tracePt t="6335" x="1725613" y="1935163"/>
          <p14:tracePt t="6352" x="1841500" y="1935163"/>
          <p14:tracePt t="6368" x="1943100" y="1952625"/>
          <p14:tracePt t="6385" x="2109788" y="1960563"/>
          <p14:tracePt t="6402" x="2286000" y="1960563"/>
          <p14:tracePt t="6418" x="2360613" y="1976438"/>
          <p14:tracePt t="6435" x="2370138" y="1976438"/>
          <p14:tracePt t="6959" x="2370138" y="1968500"/>
          <p14:tracePt t="6984" x="2370138" y="1960563"/>
          <p14:tracePt t="6999" x="2370138" y="1952625"/>
          <p14:tracePt t="7007" x="2378075" y="1952625"/>
          <p14:tracePt t="7022" x="2378075" y="1943100"/>
          <p14:tracePt t="7035" x="2370138" y="1943100"/>
          <p14:tracePt t="7052" x="2360613" y="1943100"/>
          <p14:tracePt t="7055" x="2352675" y="1943100"/>
          <p14:tracePt t="7303" x="2352675" y="1952625"/>
          <p14:tracePt t="7310" x="2352675" y="1985963"/>
          <p14:tracePt t="7321" x="2352675" y="2019300"/>
          <p14:tracePt t="7335" x="2319338" y="2203450"/>
          <p14:tracePt t="7352" x="2311400" y="2311400"/>
          <p14:tracePt t="7369" x="2311400" y="2328863"/>
          <p14:tracePt t="8696" x="2311400" y="2354263"/>
          <p14:tracePt t="8703" x="2311400" y="2362200"/>
          <p14:tracePt t="8711" x="2293938" y="2379663"/>
          <p14:tracePt t="8721" x="2286000" y="2387600"/>
          <p14:tracePt t="8737" x="2268538" y="2403475"/>
          <p14:tracePt t="8752" x="2260600" y="2413000"/>
          <p14:tracePt t="8772" x="2244725" y="2446338"/>
          <p14:tracePt t="8785" x="2319338" y="2487613"/>
          <p14:tracePt t="8802" x="2511425" y="2554288"/>
          <p14:tracePt t="8819" x="2713038" y="2638425"/>
          <p14:tracePt t="8835" x="2787650" y="2671763"/>
          <p14:tracePt t="8852" x="2822575" y="2689225"/>
          <p14:tracePt t="8855" x="2830513" y="2697163"/>
          <p14:tracePt t="8870" x="2838450" y="2697163"/>
          <p14:tracePt t="8886" x="2863850" y="2697163"/>
          <p14:tracePt t="8902" x="2947988" y="2705100"/>
          <p14:tracePt t="8919" x="3140075" y="2755900"/>
          <p14:tracePt t="8935" x="3349625" y="2806700"/>
          <p14:tracePt t="8952" x="3516313" y="2855913"/>
          <p14:tracePt t="8968" x="3692525" y="2898775"/>
          <p14:tracePt t="8985" x="3927475" y="2965450"/>
          <p14:tracePt t="9002" x="4178300" y="3016250"/>
          <p14:tracePt t="9018" x="4370388" y="3065463"/>
          <p14:tracePt t="9035" x="4446588" y="3090863"/>
          <p14:tracePt t="9052" x="4462463" y="3098800"/>
          <p14:tracePt t="9054" x="4471988" y="3098800"/>
          <p14:tracePt t="9069" x="4479925" y="3108325"/>
          <p14:tracePt t="9070" x="4487863" y="3108325"/>
          <p14:tracePt t="9086" x="4530725" y="3108325"/>
          <p14:tracePt t="9102" x="4564063" y="2982913"/>
          <p14:tracePt t="9119" x="4505325" y="2763838"/>
          <p14:tracePt t="9135" x="4479925" y="2705100"/>
          <p14:tracePt t="9391" x="4479925" y="2697163"/>
          <p14:tracePt t="9401" x="4479925" y="2689225"/>
          <p14:tracePt t="9409" x="4487863" y="2681288"/>
          <p14:tracePt t="9421" x="4521200" y="2646363"/>
          <p14:tracePt t="9423" x="4564063" y="2605088"/>
          <p14:tracePt t="9435" x="4605338" y="2563813"/>
          <p14:tracePt t="9452" x="4638675" y="2546350"/>
          <p14:tracePt t="9468" x="4646613" y="2546350"/>
          <p14:tracePt t="9518" x="4646613" y="2530475"/>
          <p14:tracePt t="9573" x="4646613" y="2538413"/>
          <p14:tracePt t="9590" x="4646613" y="2546350"/>
          <p14:tracePt t="9598" x="4646613" y="2554288"/>
          <p14:tracePt t="9630" x="4630738" y="2554288"/>
          <p14:tracePt t="9638" x="4613275" y="2554288"/>
          <p14:tracePt t="9646" x="4564063" y="2538413"/>
          <p14:tracePt t="9654" x="4487863" y="2520950"/>
          <p14:tracePt t="9668" x="4395788" y="2520950"/>
          <p14:tracePt t="9670" x="4329113" y="2520950"/>
          <p14:tracePt t="9685" x="4295775" y="2520950"/>
          <p14:tracePt t="9687" x="4262438" y="2513013"/>
          <p14:tracePt t="9702" x="4244975" y="2505075"/>
          <p14:tracePt t="9718" x="4219575" y="2505075"/>
          <p14:tracePt t="9735" x="4144963" y="2505075"/>
          <p14:tracePt t="9752" x="4060825" y="2520950"/>
          <p14:tracePt t="9768" x="4011613" y="2530475"/>
          <p14:tracePt t="9785" x="3994150" y="2530475"/>
          <p14:tracePt t="9802" x="3986213" y="2530475"/>
          <p14:tracePt t="9846" x="3976688" y="2530475"/>
          <p14:tracePt t="10000" x="3976688" y="2538413"/>
          <p14:tracePt t="10015" x="3986213" y="2546350"/>
          <p14:tracePt t="10023" x="3994150" y="2546350"/>
          <p14:tracePt t="10035" x="4002088" y="2546350"/>
          <p14:tracePt t="10051" x="4011613" y="2554288"/>
          <p14:tracePt t="10068" x="4035425" y="2554288"/>
          <p14:tracePt t="10070" x="4044950" y="2554288"/>
          <p14:tracePt t="10085" x="4052888" y="2554288"/>
          <p14:tracePt t="10102" x="4060825" y="2554288"/>
          <p14:tracePt t="10134" x="4086225" y="2538413"/>
          <p14:tracePt t="10141" x="4119563" y="2513013"/>
          <p14:tracePt t="10151" x="4178300" y="2471738"/>
          <p14:tracePt t="10168" x="4354513" y="2354263"/>
          <p14:tracePt t="10185" x="4513263" y="2262188"/>
          <p14:tracePt t="10201" x="4572000" y="2211388"/>
          <p14:tracePt t="10218" x="4605338" y="2203450"/>
          <p14:tracePt t="10235" x="4613275" y="2203450"/>
          <p14:tracePt t="10335" x="4613275" y="2185988"/>
          <p14:tracePt t="10591" x="4613275" y="2178050"/>
          <p14:tracePt t="10607" x="4613275" y="2170113"/>
          <p14:tracePt t="10663" x="4597400" y="2170113"/>
          <p14:tracePt t="10671" x="4572000" y="2170113"/>
          <p14:tracePt t="10687" x="4513263" y="2178050"/>
          <p14:tracePt t="10702" x="4438650" y="2203450"/>
          <p14:tracePt t="10719" x="4278313" y="2211388"/>
          <p14:tracePt t="10735" x="4094163" y="2228850"/>
          <p14:tracePt t="10752" x="4011613" y="2228850"/>
          <p14:tracePt t="11448" x="4011613" y="2219325"/>
          <p14:tracePt t="11457" x="4011613" y="2211388"/>
          <p14:tracePt t="11471" x="4019550" y="2178050"/>
          <p14:tracePt t="11485" x="4035425" y="2152650"/>
          <p14:tracePt t="11487" x="4035425" y="2136775"/>
          <p14:tracePt t="11502" x="4044950" y="2101850"/>
          <p14:tracePt t="11518" x="4019550" y="2093913"/>
          <p14:tracePt t="11535" x="4019550" y="2060575"/>
          <p14:tracePt t="11552" x="4027488" y="2035175"/>
          <p14:tracePt t="11568" x="4035425" y="2027238"/>
          <p14:tracePt t="11695" x="4035425" y="2009775"/>
          <p14:tracePt t="11711" x="4035425" y="2001838"/>
          <p14:tracePt t="11767" x="4035425" y="1993900"/>
          <p14:tracePt t="11791" x="4035425" y="1985963"/>
          <p14:tracePt t="11801" x="4035425" y="1976438"/>
          <p14:tracePt t="11807" x="4027488" y="1968500"/>
          <p14:tracePt t="11818" x="4011613" y="1960563"/>
          <p14:tracePt t="11835" x="4002088" y="1935163"/>
          <p14:tracePt t="11852" x="3994150" y="1927225"/>
          <p14:tracePt t="11878" x="3994150" y="1917700"/>
          <p14:tracePt t="11894" x="3994150" y="1909763"/>
          <p14:tracePt t="11902" x="3994150" y="1884363"/>
          <p14:tracePt t="11918" x="3986213" y="1801813"/>
          <p14:tracePt t="11935" x="3927475" y="1666875"/>
          <p14:tracePt t="11952" x="3876675" y="1633538"/>
          <p14:tracePt t="11968" x="3868738" y="1633538"/>
          <p14:tracePt t="11985" x="3868738" y="1600200"/>
          <p14:tracePt t="12002" x="3868738" y="1557338"/>
          <p14:tracePt t="14600" x="3868738" y="1549400"/>
          <p14:tracePt t="14640" x="3868738" y="1541463"/>
          <p14:tracePt t="14656" x="3868738" y="1533525"/>
          <p14:tracePt t="14840" x="3860800" y="1516063"/>
          <p14:tracePt t="14855" x="3851275" y="1516063"/>
          <p14:tracePt t="15030" x="3851275" y="1524000"/>
          <p14:tracePt t="15038" x="3851275" y="1541463"/>
          <p14:tracePt t="15054" x="3835400" y="1574800"/>
          <p14:tracePt t="15057" x="3835400" y="1625600"/>
          <p14:tracePt t="15068" x="3827463" y="1666875"/>
          <p14:tracePt t="15085" x="3802063" y="1743075"/>
          <p14:tracePt t="15086" x="3802063" y="1776413"/>
          <p14:tracePt t="15102" x="3802063" y="1843088"/>
          <p14:tracePt t="15118" x="3827463" y="1952625"/>
          <p14:tracePt t="15135" x="3827463" y="2009775"/>
          <p14:tracePt t="15151" x="3843338" y="2068513"/>
          <p14:tracePt t="15168" x="3851275" y="2185988"/>
          <p14:tracePt t="15184" x="3860800" y="2354263"/>
          <p14:tracePt t="15201" x="3835400" y="2428875"/>
          <p14:tracePt t="15218" x="3835400" y="2438400"/>
          <p14:tracePt t="15608" x="3827463" y="2438400"/>
          <p14:tracePt t="15616" x="3817938" y="2413000"/>
          <p14:tracePt t="15624" x="3792538" y="2346325"/>
          <p14:tracePt t="15634" x="3776663" y="2252663"/>
          <p14:tracePt t="15651" x="3776663" y="2127250"/>
          <p14:tracePt t="15667" x="3776663" y="2119313"/>
          <p14:tracePt t="15684" x="3784600" y="2119313"/>
          <p14:tracePt t="15686" x="3784600" y="2111375"/>
          <p14:tracePt t="15701" x="3802063" y="2093913"/>
          <p14:tracePt t="15718" x="3851275" y="2068513"/>
          <p14:tracePt t="15734" x="3868738" y="2052638"/>
          <p14:tracePt t="15751" x="3876675" y="2044700"/>
          <p14:tracePt t="15806" x="3884613" y="2044700"/>
          <p14:tracePt t="15822" x="3902075" y="2044700"/>
          <p14:tracePt t="15830" x="3902075" y="2052638"/>
          <p14:tracePt t="15838" x="3902075" y="2060575"/>
          <p14:tracePt t="15851" x="3902075" y="2078038"/>
          <p14:tracePt t="15868" x="3894138" y="2136775"/>
          <p14:tracePt t="15885" x="3884613" y="2228850"/>
          <p14:tracePt t="15886" x="3868738" y="2262188"/>
          <p14:tracePt t="15902" x="3868738" y="2362200"/>
          <p14:tracePt t="15918" x="3868738" y="2446338"/>
          <p14:tracePt t="15934" x="3868738" y="2520950"/>
          <p14:tracePt t="15951" x="3868738" y="2605088"/>
          <p14:tracePt t="15967" x="3860800" y="2697163"/>
          <p14:tracePt t="15984" x="3860800" y="2781300"/>
          <p14:tracePt t="16001" x="3860800" y="2847975"/>
          <p14:tracePt t="16018" x="3860800" y="2906713"/>
          <p14:tracePt t="16034" x="3860800" y="2947988"/>
          <p14:tracePt t="16051" x="3843338" y="2998788"/>
          <p14:tracePt t="16068" x="3835400" y="3041650"/>
          <p14:tracePt t="16084" x="3827463" y="3049588"/>
          <p14:tracePt t="16223" x="3827463" y="3057525"/>
          <p14:tracePt t="16238" x="3827463" y="3065463"/>
          <p14:tracePt t="16247" x="3827463" y="3074988"/>
          <p14:tracePt t="16255" x="3827463" y="3090863"/>
          <p14:tracePt t="16267" x="3827463" y="3116263"/>
          <p14:tracePt t="16284" x="3827463" y="3167063"/>
          <p14:tracePt t="16286" x="3827463" y="3182938"/>
          <p14:tracePt t="16301" x="3827463" y="3225800"/>
          <p14:tracePt t="16318" x="3810000" y="3267075"/>
          <p14:tracePt t="16334" x="3792538" y="3333750"/>
          <p14:tracePt t="16353" x="3776663" y="3376613"/>
          <p14:tracePt t="16367" x="3743325" y="3409950"/>
          <p14:tracePt t="16384" x="3725863" y="3425825"/>
          <p14:tracePt t="16401" x="3725863" y="3451225"/>
          <p14:tracePt t="16583" x="3717925" y="3451225"/>
          <p14:tracePt t="16600" x="3709988" y="3451225"/>
          <p14:tracePt t="16631" x="3709988" y="3459163"/>
          <p14:tracePt t="16639" x="3709988" y="3468688"/>
          <p14:tracePt t="16654" x="3709988" y="3476625"/>
          <p14:tracePt t="16903" x="3700463" y="3476625"/>
          <p14:tracePt t="16927" x="3700463" y="3484563"/>
          <p14:tracePt t="16936" x="3684588" y="3492500"/>
          <p14:tracePt t="16953" x="3676650" y="3502025"/>
          <p14:tracePt t="16968" x="3676650" y="3517900"/>
          <p14:tracePt t="17464" x="3667125" y="3517900"/>
          <p14:tracePt t="17479" x="3659188" y="3517900"/>
          <p14:tracePt t="17486" x="3651250" y="3527425"/>
          <p14:tracePt t="17502" x="3651250" y="3535363"/>
          <p14:tracePt t="17694" x="3643313" y="3535363"/>
          <p14:tracePt t="17710" x="3633788" y="3535363"/>
          <p14:tracePt t="17726" x="3617913" y="3543300"/>
          <p14:tracePt t="17783" x="3608388" y="3543300"/>
          <p14:tracePt t="18208" x="3600450" y="3543300"/>
          <p14:tracePt t="18216" x="3600450" y="3535363"/>
          <p14:tracePt t="18223" x="3592513" y="3527425"/>
          <p14:tracePt t="18234" x="3592513" y="3509963"/>
          <p14:tracePt t="18251" x="3584575" y="3509963"/>
          <p14:tracePt t="18268" x="3575050" y="3502025"/>
          <p14:tracePt t="18285" x="3567113" y="3492500"/>
          <p14:tracePt t="18287" x="3549650" y="3492500"/>
          <p14:tracePt t="18487" x="3549650" y="3502025"/>
          <p14:tracePt t="18495" x="3549650" y="3527425"/>
          <p14:tracePt t="18503" x="3541713" y="3551238"/>
          <p14:tracePt t="18519" x="3541713" y="3619500"/>
          <p14:tracePt t="18534" x="3541713" y="3660775"/>
          <p14:tracePt t="18551" x="3533775" y="3678238"/>
          <p14:tracePt t="18991" x="3525838" y="3678238"/>
          <p14:tracePt t="19001" x="3525838" y="3668713"/>
          <p14:tracePt t="19008" x="3516313" y="3668713"/>
          <p14:tracePt t="19019" x="3508375" y="3660775"/>
          <p14:tracePt t="19034" x="3492500" y="3652838"/>
          <p14:tracePt t="19051" x="3482975" y="3635375"/>
          <p14:tracePt t="19067" x="3475038" y="3627438"/>
          <p14:tracePt t="19084" x="3475038" y="3619500"/>
          <p14:tracePt t="19087" x="3475038" y="3602038"/>
          <p14:tracePt t="19135" x="3475038" y="3594100"/>
          <p14:tracePt t="19159" x="3467100" y="3586163"/>
          <p14:tracePt t="19174" x="3457575" y="3576638"/>
          <p14:tracePt t="19191" x="3449638" y="3576638"/>
          <p14:tracePt t="19202" x="3441700" y="3576638"/>
          <p14:tracePt t="19210" x="3424238" y="3576638"/>
          <p14:tracePt t="19217" x="3408363" y="3576638"/>
          <p14:tracePt t="19234" x="3375025" y="3576638"/>
          <p14:tracePt t="19251" x="3349625" y="3576638"/>
          <p14:tracePt t="19267" x="3332163" y="3576638"/>
          <p14:tracePt t="19284" x="3316288" y="3586163"/>
          <p14:tracePt t="19301" x="3308350" y="3586163"/>
          <p14:tracePt t="19317" x="3298825" y="3586163"/>
          <p14:tracePt t="19334" x="3290888" y="3594100"/>
          <p14:tracePt t="19351" x="3273425" y="3609975"/>
          <p14:tracePt t="19367" x="3265488" y="3627438"/>
          <p14:tracePt t="19383" x="3214688" y="3652838"/>
          <p14:tracePt t="19400" x="3181350" y="3694113"/>
          <p14:tracePt t="19417" x="3157538" y="3744913"/>
          <p14:tracePt t="19434" x="3132138" y="3786188"/>
          <p14:tracePt t="19451" x="3132138" y="3844925"/>
          <p14:tracePt t="19467" x="3132138" y="3886200"/>
          <p14:tracePt t="19484" x="3140075" y="3937000"/>
          <p14:tracePt t="19501" x="3157538" y="3979863"/>
          <p14:tracePt t="19503" x="3173413" y="4003675"/>
          <p14:tracePt t="19517" x="3190875" y="4021138"/>
          <p14:tracePt t="19534" x="3224213" y="4029075"/>
          <p14:tracePt t="19551" x="3240088" y="4054475"/>
          <p14:tracePt t="19567" x="3265488" y="4062413"/>
          <p14:tracePt t="19584" x="3282950" y="4071938"/>
          <p14:tracePt t="19600" x="3298825" y="4079875"/>
          <p14:tracePt t="19617" x="3316288" y="4087813"/>
          <p14:tracePt t="19634" x="3341688" y="4105275"/>
          <p14:tracePt t="19651" x="3382963" y="4138613"/>
          <p14:tracePt t="19667" x="3449638" y="4171950"/>
          <p14:tracePt t="19683" x="3525838" y="4222750"/>
          <p14:tracePt t="19701" x="3600450" y="4264025"/>
          <p14:tracePt t="19702" x="3633788" y="4289425"/>
          <p14:tracePt t="19717" x="3684588" y="4330700"/>
          <p14:tracePt t="19734" x="3725863" y="4356100"/>
          <p14:tracePt t="19751" x="3743325" y="4364038"/>
          <p14:tracePt t="19767" x="3768725" y="4381500"/>
          <p14:tracePt t="19783" x="3784600" y="4389438"/>
          <p14:tracePt t="19800" x="3802063" y="4406900"/>
          <p14:tracePt t="19817" x="3827463" y="4414838"/>
          <p14:tracePt t="19833" x="3843338" y="4422775"/>
          <p14:tracePt t="19850" x="3851275" y="4422775"/>
          <p14:tracePt t="19867" x="3868738" y="4440238"/>
          <p14:tracePt t="19883" x="3884613" y="4465638"/>
          <p14:tracePt t="19901" x="3902075" y="4473575"/>
          <p14:tracePt t="19902" x="3910013" y="4473575"/>
          <p14:tracePt t="19917" x="3919538" y="4481513"/>
          <p14:tracePt t="19934" x="3919538" y="4489450"/>
          <p14:tracePt t="19950" x="3927475" y="4498975"/>
          <p14:tracePt t="19967" x="3952875" y="4498975"/>
          <p14:tracePt t="19983" x="3968750" y="4514850"/>
          <p14:tracePt t="20000" x="3986213" y="4540250"/>
          <p14:tracePt t="20017" x="4011613" y="4548188"/>
          <p14:tracePt t="20033" x="4019550" y="4557713"/>
          <p14:tracePt t="20050" x="4027488" y="4565650"/>
          <p14:tracePt t="20067" x="4035425" y="4565650"/>
          <p14:tracePt t="20287" x="4044950" y="4565650"/>
          <p14:tracePt t="20303" x="4052888" y="4565650"/>
          <p14:tracePt t="20767" x="4052888" y="4557713"/>
          <p14:tracePt t="20775" x="4078288" y="4548188"/>
          <p14:tracePt t="20785" x="4094163" y="4532313"/>
          <p14:tracePt t="20803" x="4162425" y="4498975"/>
          <p14:tracePt t="20819" x="4237038" y="4448175"/>
          <p14:tracePt t="20834" x="4329113" y="4381500"/>
          <p14:tracePt t="20851" x="4405313" y="4330700"/>
          <p14:tracePt t="20867" x="4454525" y="4271963"/>
          <p14:tracePt t="20884" x="4487863" y="4197350"/>
          <p14:tracePt t="20887" x="4513263" y="4129088"/>
          <p14:tracePt t="20902" x="4564063" y="3937000"/>
          <p14:tracePt t="20918" x="4638675" y="3594100"/>
          <p14:tracePt t="20934" x="4756150" y="3124200"/>
          <p14:tracePt t="20951" x="4906963" y="2538413"/>
          <p14:tracePt t="20967" x="5057775" y="1784350"/>
          <p14:tracePt t="20984" x="5183188" y="963613"/>
          <p14:tracePt t="22443" x="5568950" y="0"/>
          <p14:tracePt t="22451" x="5635625" y="142875"/>
          <p14:tracePt t="22467" x="5753100" y="368300"/>
          <p14:tracePt t="22484" x="5827713" y="503238"/>
          <p14:tracePt t="22500" x="5853113" y="544513"/>
          <p14:tracePt t="22516" x="5861050" y="552450"/>
          <p14:tracePt t="22533" x="5870575" y="552450"/>
          <p14:tracePt t="22548" x="5878513" y="561975"/>
          <p14:tracePt t="22564" x="5903913" y="577850"/>
          <p14:tracePt t="22581" x="5929313" y="595313"/>
          <p14:tracePt t="22599" x="5978525" y="603250"/>
          <p14:tracePt t="22601" x="5995988" y="628650"/>
          <p14:tracePt t="22615" x="6003925" y="628650"/>
          <p14:tracePt t="22616" x="6021388" y="636588"/>
          <p14:tracePt t="22631" x="6029325" y="654050"/>
          <p14:tracePt t="22648" x="6037263" y="695325"/>
          <p14:tracePt t="22665" x="6037263" y="828675"/>
          <p14:tracePt t="22681" x="6054725" y="1055688"/>
          <p14:tracePt t="22698" x="6088063" y="1306513"/>
          <p14:tracePt t="22714" x="6121400" y="1582738"/>
          <p14:tracePt t="22731" x="6188075" y="1792288"/>
          <p14:tracePt t="22748" x="6205538" y="1884363"/>
          <p14:tracePt t="22764" x="6213475" y="1901825"/>
          <p14:tracePt t="22781" x="6213475" y="1909763"/>
          <p14:tracePt t="22976" x="6205538" y="1901825"/>
          <p14:tracePt t="22984" x="6188075" y="1893888"/>
          <p14:tracePt t="22992" x="6170613" y="1884363"/>
          <p14:tracePt t="23000" x="6137275" y="1868488"/>
          <p14:tracePt t="23014" x="6113463" y="1843088"/>
          <p14:tracePt t="23017" x="6070600" y="1835150"/>
          <p14:tracePt t="23031" x="6062663" y="1825625"/>
          <p14:tracePt t="23034" x="6045200" y="1801813"/>
          <p14:tracePt t="23048" x="6021388" y="1792288"/>
          <p14:tracePt t="23064" x="6011863" y="1784350"/>
          <p14:tracePt t="23081" x="5995988" y="1776413"/>
          <p14:tracePt t="23098" x="5978525" y="1751013"/>
          <p14:tracePt t="23114" x="5953125" y="1743075"/>
          <p14:tracePt t="23131" x="5937250" y="1733550"/>
          <p14:tracePt t="23147" x="5903913" y="1717675"/>
          <p14:tracePt t="23164" x="5886450" y="1708150"/>
          <p14:tracePt t="23181" x="5861050" y="1708150"/>
          <p14:tracePt t="23197" x="5827713" y="1708150"/>
          <p14:tracePt t="23214" x="5768975" y="1708150"/>
          <p14:tracePt t="23217" x="5735638" y="1708150"/>
          <p14:tracePt t="23231" x="5710238" y="1708150"/>
          <p14:tracePt t="23234" x="5676900" y="1708150"/>
          <p14:tracePt t="23248" x="5643563" y="1708150"/>
          <p14:tracePt t="23264" x="5635625" y="1708150"/>
          <p14:tracePt t="23281" x="5618163" y="1708150"/>
          <p14:tracePt t="23297" x="5576888" y="1700213"/>
          <p14:tracePt t="23314" x="5526088" y="1684338"/>
          <p14:tracePt t="23331" x="5500688" y="1684338"/>
          <p14:tracePt t="23347" x="5467350" y="1684338"/>
          <p14:tracePt t="23364" x="5443538" y="1708150"/>
          <p14:tracePt t="23381" x="5392738" y="1717675"/>
          <p14:tracePt t="23397" x="5351463" y="1725613"/>
          <p14:tracePt t="23414" x="5275263" y="1751013"/>
          <p14:tracePt t="23417" x="5241925" y="1766888"/>
          <p14:tracePt t="23431" x="5191125" y="1776413"/>
          <p14:tracePt t="23433" x="5141913" y="1792288"/>
          <p14:tracePt t="23448" x="5016500" y="1817688"/>
          <p14:tracePt t="23464" x="4924425" y="1843088"/>
          <p14:tracePt t="23481" x="4906963" y="1851025"/>
          <p14:tracePt t="23569" x="4889500" y="1868488"/>
          <p14:tracePt t="23578" x="4889500" y="1876425"/>
          <p14:tracePt t="23593" x="4889500" y="1884363"/>
          <p14:tracePt t="23682" x="4881563" y="1884363"/>
          <p14:tracePt t="23689" x="4873625" y="1893888"/>
          <p14:tracePt t="23699" x="4865688" y="1901825"/>
          <p14:tracePt t="23716" x="4832350" y="1943100"/>
          <p14:tracePt t="23731" x="4822825" y="1993900"/>
          <p14:tracePt t="23748" x="4822825" y="2035175"/>
          <p14:tracePt t="23765" x="4848225" y="2068513"/>
          <p14:tracePt t="23781" x="4873625" y="2085975"/>
          <p14:tracePt t="23798" x="4948238" y="2136775"/>
          <p14:tracePt t="23815" x="5032375" y="2236788"/>
          <p14:tracePt t="23818" x="5057775" y="2287588"/>
          <p14:tracePt t="23832" x="5116513" y="2438400"/>
          <p14:tracePt t="23849" x="5167313" y="2630488"/>
          <p14:tracePt t="23865" x="5233988" y="2822575"/>
          <p14:tracePt t="23882" x="5275263" y="2940050"/>
          <p14:tracePt t="23898" x="5283200" y="3006725"/>
          <p14:tracePt t="23915" x="5300663" y="3057525"/>
          <p14:tracePt t="23931" x="5326063" y="3090863"/>
          <p14:tracePt t="23949" x="5341938" y="3108325"/>
          <p14:tracePt t="23965" x="5351463" y="3124200"/>
          <p14:tracePt t="23982" x="5384800" y="3167063"/>
          <p14:tracePt t="23999" x="5426075" y="3208338"/>
          <p14:tracePt t="24001" x="5451475" y="3225800"/>
          <p14:tracePt t="24015" x="5467350" y="3249613"/>
          <p14:tracePt t="24017" x="5484813" y="3267075"/>
          <p14:tracePt t="24032" x="5518150" y="3300413"/>
          <p14:tracePt t="24049" x="5543550" y="3308350"/>
          <p14:tracePt t="24065" x="5551488" y="3308350"/>
          <p14:tracePt t="24104" x="5559425" y="3308350"/>
          <p14:tracePt t="24113" x="5568950" y="3308350"/>
          <p14:tracePt t="24129" x="5594350" y="3308350"/>
          <p14:tracePt t="24136" x="5602288" y="3308350"/>
          <p14:tracePt t="24148" x="5618163" y="3317875"/>
          <p14:tracePt t="24165" x="5661025" y="3325813"/>
          <p14:tracePt t="24181" x="5710238" y="3325813"/>
          <p14:tracePt t="24198" x="5761038" y="3325813"/>
          <p14:tracePt t="24215" x="5811838" y="3325813"/>
          <p14:tracePt t="24218" x="5845175" y="3325813"/>
          <p14:tracePt t="24232" x="5878513" y="3325813"/>
          <p14:tracePt t="24234" x="5911850" y="3325813"/>
          <p14:tracePt t="24248" x="6021388" y="3300413"/>
          <p14:tracePt t="24265" x="6103938" y="3284538"/>
          <p14:tracePt t="24281" x="6162675" y="3275013"/>
          <p14:tracePt t="24298" x="6196013" y="3267075"/>
          <p14:tracePt t="24314" x="6205538" y="3267075"/>
          <p14:tracePt t="24352" x="6205538" y="3249613"/>
          <p14:tracePt t="24360" x="6213475" y="3249613"/>
          <p14:tracePt t="24368" x="6221413" y="3241675"/>
          <p14:tracePt t="24381" x="6238875" y="3233738"/>
          <p14:tracePt t="24398" x="6280150" y="3225800"/>
          <p14:tracePt t="24401" x="6288088" y="3216275"/>
          <p14:tracePt t="24415" x="6305550" y="3200400"/>
          <p14:tracePt t="24416" x="6313488" y="3200400"/>
          <p14:tracePt t="24432" x="6338888" y="3200400"/>
          <p14:tracePt t="24448" x="6346825" y="3200400"/>
          <p14:tracePt t="24465" x="6346825" y="3190875"/>
          <p14:tracePt t="24481" x="6364288" y="3182938"/>
          <p14:tracePt t="24498" x="6397625" y="3167063"/>
          <p14:tracePt t="24514" x="6413500" y="3141663"/>
          <p14:tracePt t="24531" x="6423025" y="3133725"/>
          <p14:tracePt t="24548" x="6448425" y="3116263"/>
          <p14:tracePt t="24565" x="6456363" y="3098800"/>
          <p14:tracePt t="24581" x="6456363" y="3065463"/>
          <p14:tracePt t="24598" x="6472238" y="3024188"/>
          <p14:tracePt t="24600" x="6497638" y="2998788"/>
          <p14:tracePt t="24615" x="6515100" y="2973388"/>
          <p14:tracePt t="24617" x="6523038" y="2947988"/>
          <p14:tracePt t="24632" x="6548438" y="2940050"/>
          <p14:tracePt t="24634" x="6556375" y="2914650"/>
          <p14:tracePt t="24649" x="6564313" y="2898775"/>
          <p14:tracePt t="24665" x="6564313" y="2890838"/>
          <p14:tracePt t="24681" x="6573838" y="2881313"/>
          <p14:tracePt t="24698" x="6581775" y="2873375"/>
          <p14:tracePt t="24714" x="6597650" y="2855913"/>
          <p14:tracePt t="24752" x="6607175" y="2855913"/>
          <p14:tracePt t="24768" x="6615113" y="2855913"/>
          <p14:tracePt t="25176" x="6623050" y="2855913"/>
          <p14:tracePt t="25184" x="6632575" y="2855913"/>
          <p14:tracePt t="25192" x="6656388" y="2865438"/>
          <p14:tracePt t="25200" x="6707188" y="2873375"/>
          <p14:tracePt t="25214" x="6757988" y="2906713"/>
          <p14:tracePt t="25231" x="6850063" y="2940050"/>
          <p14:tracePt t="25233" x="6875463" y="2947988"/>
          <p14:tracePt t="25248" x="6916738" y="2965450"/>
          <p14:tracePt t="25264" x="6950075" y="2965450"/>
          <p14:tracePt t="25281" x="6958013" y="2965450"/>
          <p14:tracePt t="25336" x="6967538" y="2973388"/>
          <p14:tracePt t="25344" x="6975475" y="2973388"/>
          <p14:tracePt t="25352" x="6983413" y="2982913"/>
          <p14:tracePt t="25364" x="6991350" y="2982913"/>
          <p14:tracePt t="25381" x="7024688" y="2990850"/>
          <p14:tracePt t="25397" x="7059613" y="2990850"/>
          <p14:tracePt t="25414" x="7075488" y="2990850"/>
          <p14:tracePt t="25431" x="7100888" y="2990850"/>
          <p14:tracePt t="25433" x="7108825" y="2990850"/>
          <p14:tracePt t="25448" x="7142163" y="2990850"/>
          <p14:tracePt t="25464" x="7192963" y="2965450"/>
          <p14:tracePt t="25481" x="7234238" y="2965450"/>
          <p14:tracePt t="25497" x="7277100" y="2957513"/>
          <p14:tracePt t="25514" x="7318375" y="2932113"/>
          <p14:tracePt t="25530" x="7377113" y="2924175"/>
          <p14:tracePt t="25547" x="7435850" y="2906713"/>
          <p14:tracePt t="25564" x="7477125" y="2906713"/>
          <p14:tracePt t="25580" x="7502525" y="2906713"/>
          <p14:tracePt t="25597" x="7510463" y="2906713"/>
          <p14:tracePt t="25648" x="7519988" y="2906713"/>
          <p14:tracePt t="25664" x="7527925" y="2906713"/>
          <p14:tracePt t="25688" x="7535863" y="2906713"/>
          <p14:tracePt t="25696" x="7545388" y="2906713"/>
          <p14:tracePt t="25712" x="7561263" y="2906713"/>
          <p14:tracePt t="25736" x="7569200" y="2906713"/>
          <p14:tracePt t="25898" x="7569200" y="2898775"/>
          <p14:tracePt t="25914" x="7569200" y="2890838"/>
          <p14:tracePt t="25930" x="7569200" y="2881313"/>
          <p14:tracePt t="25944" x="7545388" y="2881313"/>
          <p14:tracePt t="25952" x="7519988" y="2873375"/>
          <p14:tracePt t="25964" x="7486650" y="2855913"/>
          <p14:tracePt t="25981" x="7394575" y="2832100"/>
          <p14:tracePt t="25998" x="7277100" y="2822575"/>
          <p14:tracePt t="26015" x="7159625" y="2806700"/>
          <p14:tracePt t="26016" x="7083425" y="2806700"/>
          <p14:tracePt t="26031" x="7034213" y="2806700"/>
          <p14:tracePt t="26034" x="6983413" y="2806700"/>
          <p14:tracePt t="26048" x="6916738" y="2806700"/>
          <p14:tracePt t="26065" x="6875463" y="2806700"/>
          <p14:tracePt t="26081" x="6824663" y="2806700"/>
          <p14:tracePt t="26098" x="6807200" y="2822575"/>
          <p14:tracePt t="26114" x="6791325" y="2832100"/>
          <p14:tracePt t="26131" x="6783388" y="2840038"/>
          <p14:tracePt t="26148" x="6757988" y="2847975"/>
          <p14:tracePt t="26164" x="6748463" y="2855913"/>
          <p14:tracePt t="26181" x="6740525" y="2865438"/>
          <p14:tracePt t="26198" x="6732588" y="2873375"/>
          <p14:tracePt t="26200" x="6724650" y="2890838"/>
          <p14:tracePt t="26215" x="6724650" y="2898775"/>
          <p14:tracePt t="26216" x="6724650" y="2906713"/>
          <p14:tracePt t="26231" x="6715125" y="2924175"/>
          <p14:tracePt t="26234" x="6715125" y="2947988"/>
          <p14:tracePt t="26248" x="6707188" y="2965450"/>
          <p14:tracePt t="26264" x="6691313" y="2982913"/>
          <p14:tracePt t="26281" x="6691313" y="2998788"/>
          <p14:tracePt t="26298" x="6691313" y="3006725"/>
          <p14:tracePt t="26569" x="6691313" y="3016250"/>
          <p14:tracePt t="26577" x="6691313" y="3024188"/>
          <p14:tracePt t="26586" x="6691313" y="3032125"/>
          <p14:tracePt t="26599" x="6691313" y="3041650"/>
          <p14:tracePt t="26601" x="6691313" y="3049588"/>
          <p14:tracePt t="26616" x="6691313" y="3065463"/>
          <p14:tracePt t="26682" x="6681788" y="3065463"/>
          <p14:tracePt t="26699" x="6673850" y="3065463"/>
          <p14:tracePt t="26921" x="6673850" y="3082925"/>
          <p14:tracePt t="26931" x="6665913" y="3108325"/>
          <p14:tracePt t="26939" x="6640513" y="3133725"/>
          <p14:tracePt t="26950" x="6615113" y="3149600"/>
          <p14:tracePt t="26964" x="6556375" y="3175000"/>
          <p14:tracePt t="26980" x="6505575" y="3208338"/>
          <p14:tracePt t="26997" x="6489700" y="3225800"/>
          <p14:tracePt t="27014" x="6472238" y="3233738"/>
          <p14:tracePt t="27031" x="6472238" y="3241675"/>
          <p14:tracePt t="27080" x="6472238" y="3249613"/>
          <p14:tracePt t="27096" x="6472238" y="3259138"/>
          <p14:tracePt t="27136" x="6472238" y="3267075"/>
          <p14:tracePt t="27257" x="6472238" y="3259138"/>
          <p14:tracePt t="27273" x="6472238" y="3249613"/>
          <p14:tracePt t="27362" x="6481763" y="3249613"/>
          <p14:tracePt t="27369" x="6489700" y="3249613"/>
          <p14:tracePt t="27382" x="6515100" y="3249613"/>
          <p14:tracePt t="27387" x="6530975" y="3259138"/>
          <p14:tracePt t="27400" x="6556375" y="3275013"/>
          <p14:tracePt t="27402" x="6597650" y="3284538"/>
          <p14:tracePt t="27414" x="6615113" y="3308350"/>
          <p14:tracePt t="27417" x="6656388" y="3333750"/>
          <p14:tracePt t="27431" x="6681788" y="3359150"/>
          <p14:tracePt t="27433" x="6707188" y="3367088"/>
          <p14:tracePt t="27448" x="6732588" y="3392488"/>
          <p14:tracePt t="27464" x="6757988" y="3400425"/>
          <p14:tracePt t="27512" x="6757988" y="3409950"/>
          <p14:tracePt t="27520" x="6757988" y="3417888"/>
          <p14:tracePt t="27531" x="6765925" y="3425825"/>
          <p14:tracePt t="27547" x="6773863" y="3435350"/>
          <p14:tracePt t="27564" x="6791325" y="3451225"/>
          <p14:tracePt t="27581" x="6816725" y="3443288"/>
          <p14:tracePt t="27597" x="6832600" y="3435350"/>
          <p14:tracePt t="27614" x="6865938" y="3400425"/>
          <p14:tracePt t="27617" x="6875463" y="3392488"/>
          <p14:tracePt t="27631" x="6891338" y="3384550"/>
          <p14:tracePt t="27633" x="6908800" y="3376613"/>
          <p14:tracePt t="27648" x="6924675" y="3367088"/>
          <p14:tracePt t="27696" x="6924675" y="3359150"/>
          <p14:tracePt t="27712" x="6924675" y="3351213"/>
          <p14:tracePt t="27736" x="6924675" y="3333750"/>
          <p14:tracePt t="27768" x="6916738" y="3325813"/>
          <p14:tracePt t="27776" x="6899275" y="3325813"/>
          <p14:tracePt t="27784" x="6891338" y="3317875"/>
          <p14:tracePt t="27800" x="6883400" y="3317875"/>
          <p14:tracePt t="27814" x="6875463" y="3308350"/>
          <p14:tracePt t="27832" x="6865938" y="3308350"/>
          <p14:tracePt t="27848" x="6858000" y="3300413"/>
          <p14:tracePt t="27864" x="6832600" y="3292475"/>
          <p14:tracePt t="27881" x="6824663" y="3284538"/>
          <p14:tracePt t="27897" x="6816725" y="3267075"/>
          <p14:tracePt t="27914" x="6799263" y="3259138"/>
          <p14:tracePt t="28249" x="6791325" y="3249613"/>
          <p14:tracePt t="28265" x="6783388" y="3249613"/>
          <p14:tracePt t="28282" x="6765925" y="3249613"/>
          <p14:tracePt t="28289" x="6757988" y="3249613"/>
          <p14:tracePt t="28401" x="6757988" y="3241675"/>
          <p14:tracePt t="28418" x="6757988" y="3233738"/>
          <p14:tracePt t="28424" x="6757988" y="3225800"/>
          <p14:tracePt t="28433" x="6757988" y="3216275"/>
          <p14:tracePt t="28450" x="6757988" y="3200400"/>
          <p14:tracePt t="28584" x="6748463" y="3200400"/>
          <p14:tracePt t="28600" x="6732588" y="3200400"/>
          <p14:tracePt t="28608" x="6707188" y="3200400"/>
          <p14:tracePt t="28616" x="6691313" y="3200400"/>
          <p14:tracePt t="28631" x="6681788" y="3200400"/>
          <p14:tracePt t="28633" x="6665913" y="3200400"/>
          <p14:tracePt t="28648" x="6656388" y="3200400"/>
          <p14:tracePt t="28664" x="6648450" y="3200400"/>
          <p14:tracePt t="28720" x="6648450" y="3208338"/>
          <p14:tracePt t="28736" x="6648450" y="3216275"/>
          <p14:tracePt t="28882" x="6656388" y="3216275"/>
          <p14:tracePt t="28889" x="6673850" y="3216275"/>
          <p14:tracePt t="28896" x="6681788" y="3200400"/>
          <p14:tracePt t="28913" x="6699250" y="3200400"/>
          <p14:tracePt t="28930" x="6715125" y="3190875"/>
          <p14:tracePt t="28947" x="6724650" y="3182938"/>
          <p14:tracePt t="28963" x="6748463" y="3175000"/>
          <p14:tracePt t="28980" x="6757988" y="3175000"/>
          <p14:tracePt t="28997" x="6765925" y="3175000"/>
          <p14:tracePt t="29013" x="6773863" y="3175000"/>
          <p14:tracePt t="29030" x="6783388" y="3175000"/>
          <p14:tracePt t="29393" x="6791325" y="3175000"/>
          <p14:tracePt t="29402" x="6799263" y="3175000"/>
          <p14:tracePt t="29413" x="6816725" y="3167063"/>
          <p14:tracePt t="29431" x="6832600" y="3157538"/>
          <p14:tracePt t="29433" x="6840538" y="3157538"/>
          <p14:tracePt t="29447" x="6850063" y="3149600"/>
          <p14:tracePt t="29449" x="6875463" y="3133725"/>
          <p14:tracePt t="29464" x="6899275" y="3124200"/>
          <p14:tracePt t="29480" x="6932613" y="3108325"/>
          <p14:tracePt t="29497" x="6950075" y="3108325"/>
          <p14:tracePt t="29513" x="6958013" y="3108325"/>
          <p14:tracePt t="29738" x="6958013" y="3098800"/>
          <p14:tracePt t="29809" x="6975475" y="3098800"/>
          <p14:tracePt t="29817" x="6983413" y="3098800"/>
          <p14:tracePt t="29833" x="6991350" y="3098800"/>
          <p14:tracePt t="29857" x="6991350" y="3082925"/>
          <p14:tracePt t="29889" x="7000875" y="3082925"/>
          <p14:tracePt t="29899" x="7008813" y="3082925"/>
          <p14:tracePt t="29912" x="7008813" y="3074988"/>
          <p14:tracePt t="29920" x="7016750" y="3074988"/>
          <p14:tracePt t="29931" x="7016750" y="3065463"/>
          <p14:tracePt t="29984" x="7008813" y="3065463"/>
          <p14:tracePt t="30000" x="7000875" y="3065463"/>
          <p14:tracePt t="30016" x="7000875" y="3074988"/>
          <p14:tracePt t="30225" x="7008813" y="3065463"/>
          <p14:tracePt t="30234" x="7034213" y="3057525"/>
          <p14:tracePt t="30250" x="7075488" y="3049588"/>
          <p14:tracePt t="30266" x="7108825" y="3024188"/>
          <p14:tracePt t="30283" x="7126288" y="3006725"/>
          <p14:tracePt t="30299" x="7134225" y="3006725"/>
          <p14:tracePt t="30315" x="7142163" y="3006725"/>
          <p14:tracePt t="30331" x="7142163" y="2998788"/>
          <p14:tracePt t="30457" x="7142163" y="2990850"/>
          <p14:tracePt t="30473" x="7142163" y="2973388"/>
          <p14:tracePt t="30634" x="7159625" y="2973388"/>
          <p14:tracePt t="30641" x="7167563" y="2973388"/>
          <p14:tracePt t="30650" x="7185025" y="2982913"/>
          <p14:tracePt t="30664" x="7277100" y="2990850"/>
          <p14:tracePt t="30681" x="7377113" y="2990850"/>
          <p14:tracePt t="30697" x="7461250" y="2990850"/>
          <p14:tracePt t="30713" x="7519988" y="2990850"/>
          <p14:tracePt t="30731" x="7535863" y="2990850"/>
          <p14:tracePt t="30747" x="7545388" y="2990850"/>
          <p14:tracePt t="30865" x="7545388" y="2982913"/>
          <p14:tracePt t="31137" x="7553325" y="2982913"/>
          <p14:tracePt t="31194" x="7553325" y="2973388"/>
          <p14:tracePt t="31242" x="7553325" y="2965450"/>
          <p14:tracePt t="31251" x="7545388" y="2947988"/>
          <p14:tracePt t="31266" x="7527925" y="2932113"/>
          <p14:tracePt t="31283" x="7494588" y="2906713"/>
          <p14:tracePt t="31299" x="7453313" y="2873375"/>
          <p14:tracePt t="31315" x="7418388" y="2840038"/>
          <p14:tracePt t="31330" x="7402513" y="2832100"/>
          <p14:tracePt t="31347" x="7377113" y="2822575"/>
          <p14:tracePt t="31363" x="7351713" y="2797175"/>
          <p14:tracePt t="31380" x="7318375" y="2797175"/>
          <p14:tracePt t="31397" x="7292975" y="2797175"/>
          <p14:tracePt t="31522" x="7302500" y="2797175"/>
          <p14:tracePt t="31538" x="7318375" y="2814638"/>
          <p14:tracePt t="31547" x="7335838" y="2822575"/>
          <p14:tracePt t="31554" x="7351713" y="2840038"/>
          <p14:tracePt t="31563" x="7377113" y="2865438"/>
          <p14:tracePt t="31580" x="7427913" y="2914650"/>
          <p14:tracePt t="31596" x="7469188" y="2940050"/>
          <p14:tracePt t="31613" x="7494588" y="2947988"/>
          <p14:tracePt t="31630" x="7510463" y="2957513"/>
          <p14:tracePt t="31647" x="7519988" y="2957513"/>
          <p14:tracePt t="31649" x="7527925" y="2957513"/>
          <p14:tracePt t="31663" x="7602538" y="2932113"/>
          <p14:tracePt t="31680" x="7686675" y="2890838"/>
          <p14:tracePt t="31697" x="7737475" y="2855913"/>
          <p14:tracePt t="31713" x="7796213" y="2822575"/>
          <p14:tracePt t="31730" x="7845425" y="2797175"/>
          <p14:tracePt t="31746" x="7862888" y="2781300"/>
          <p14:tracePt t="31763" x="7880350" y="2773363"/>
          <p14:tracePt t="31780" x="7888288" y="2773363"/>
          <p14:tracePt t="31797" x="7888288" y="2755900"/>
          <p14:tracePt t="31813" x="7888288" y="2747963"/>
          <p14:tracePt t="31830" x="7888288" y="2740025"/>
          <p14:tracePt t="31833" x="7888288" y="2730500"/>
          <p14:tracePt t="31847" x="7888288" y="2722563"/>
          <p14:tracePt t="31864" x="7888288" y="2705100"/>
          <p14:tracePt t="31880" x="7888288" y="2681288"/>
          <p14:tracePt t="31897" x="7888288" y="2663825"/>
          <p14:tracePt t="31913" x="7888288" y="2638425"/>
          <p14:tracePt t="31930" x="7896225" y="2613025"/>
          <p14:tracePt t="31947" x="7913688" y="2605088"/>
          <p14:tracePt t="31963" x="7913688" y="2579688"/>
          <p14:tracePt t="31980" x="7921625" y="2530475"/>
          <p14:tracePt t="31996" x="7929563" y="2505075"/>
          <p14:tracePt t="32013" x="7937500" y="2462213"/>
          <p14:tracePt t="32030" x="7937500" y="2403475"/>
          <p14:tracePt t="32032" x="7929563" y="2379663"/>
          <p14:tracePt t="32047" x="7913688" y="2354263"/>
          <p14:tracePt t="32049" x="7888288" y="2328863"/>
          <p14:tracePt t="32063" x="7880350" y="2311400"/>
          <p14:tracePt t="32080" x="7862888" y="2295525"/>
          <p14:tracePt t="32097" x="7845425" y="2262188"/>
          <p14:tracePt t="32113" x="7812088" y="2228850"/>
          <p14:tracePt t="32130" x="7778750" y="2211388"/>
          <p14:tracePt t="32146" x="7762875" y="2195513"/>
          <p14:tracePt t="32163" x="7745413" y="2160588"/>
          <p14:tracePt t="32180" x="7720013" y="2144713"/>
          <p14:tracePt t="32196" x="7694613" y="2119313"/>
          <p14:tracePt t="32213" x="7670800" y="2111375"/>
          <p14:tracePt t="32230" x="7661275" y="2101850"/>
          <p14:tracePt t="32246" x="7653338" y="2101850"/>
          <p14:tracePt t="32272" x="7645400" y="2101850"/>
          <p14:tracePt t="32288" x="7637463" y="2101850"/>
          <p14:tracePt t="32304" x="7627938" y="2101850"/>
          <p14:tracePt t="32313" x="7620000" y="2101850"/>
          <p14:tracePt t="32330" x="7602538" y="2101850"/>
          <p14:tracePt t="32346" x="7594600" y="2101850"/>
          <p14:tracePt t="32363" x="7586663" y="2101850"/>
          <p14:tracePt t="32380" x="7578725" y="2101850"/>
          <p14:tracePt t="32396" x="7561263" y="2101850"/>
          <p14:tracePt t="32413" x="7553325" y="2101850"/>
          <p14:tracePt t="32440" x="7545388" y="2101850"/>
          <p14:tracePt t="32456" x="7527925" y="2101850"/>
          <p14:tracePt t="32464" x="7519988" y="2101850"/>
          <p14:tracePt t="32480" x="7502525" y="2101850"/>
          <p14:tracePt t="32496" x="7469188" y="2101850"/>
          <p14:tracePt t="32513" x="7443788" y="2101850"/>
          <p14:tracePt t="32530" x="7427913" y="2101850"/>
          <p14:tracePt t="32546" x="7410450" y="2101850"/>
          <p14:tracePt t="32563" x="7394575" y="2101850"/>
          <p14:tracePt t="32580" x="7369175" y="2101850"/>
          <p14:tracePt t="32596" x="7343775" y="2101850"/>
          <p14:tracePt t="32613" x="7326313" y="2111375"/>
          <p14:tracePt t="32630" x="7318375" y="2127250"/>
          <p14:tracePt t="32647" x="7285038" y="2127250"/>
          <p14:tracePt t="32648" x="7277100" y="2127250"/>
          <p14:tracePt t="32663" x="7267575" y="2127250"/>
          <p14:tracePt t="32664" x="7251700" y="2127250"/>
          <p14:tracePt t="32680" x="7226300" y="2127250"/>
          <p14:tracePt t="32696" x="7210425" y="2136775"/>
          <p14:tracePt t="32713" x="7192963" y="2144713"/>
          <p14:tracePt t="32730" x="7167563" y="2152650"/>
          <p14:tracePt t="32746" x="7167563" y="2160588"/>
          <p14:tracePt t="32763" x="7167563" y="2170113"/>
          <p14:tracePt t="32780" x="7159625" y="2178050"/>
          <p14:tracePt t="32796" x="7151688" y="2178050"/>
          <p14:tracePt t="32813" x="7134225" y="2203450"/>
          <p14:tracePt t="32830" x="7126288" y="2211388"/>
          <p14:tracePt t="32847" x="7118350" y="2228850"/>
          <p14:tracePt t="32848" x="7100888" y="2228850"/>
          <p14:tracePt t="32863" x="7100888" y="2236788"/>
          <p14:tracePt t="32864" x="7092950" y="2236788"/>
          <p14:tracePt t="32880" x="7092950" y="2244725"/>
          <p14:tracePt t="32896" x="7092950" y="2262188"/>
          <p14:tracePt t="32913" x="7092950" y="2270125"/>
          <p14:tracePt t="32944" x="7083425" y="2278063"/>
          <p14:tracePt t="32952" x="7083425" y="2287588"/>
          <p14:tracePt t="32968" x="7083425" y="2303463"/>
          <p14:tracePt t="32980" x="7075488" y="2320925"/>
          <p14:tracePt t="32996" x="7067550" y="2346325"/>
          <p14:tracePt t="33013" x="7067550" y="2379663"/>
          <p14:tracePt t="33030" x="7067550" y="2403475"/>
          <p14:tracePt t="33047" x="7067550" y="2428875"/>
          <p14:tracePt t="33048" x="7075488" y="2438400"/>
          <p14:tracePt t="33064" x="7075488" y="2446338"/>
          <p14:tracePt t="33080" x="7075488" y="2454275"/>
          <p14:tracePt t="33096" x="7083425" y="2462213"/>
          <p14:tracePt t="33113" x="7092950" y="2487613"/>
          <p14:tracePt t="33130" x="7100888" y="2497138"/>
          <p14:tracePt t="33146" x="7118350" y="2505075"/>
          <p14:tracePt t="33163" x="7126288" y="2513013"/>
          <p14:tracePt t="33180" x="7134225" y="2520950"/>
          <p14:tracePt t="33196" x="7134225" y="2530475"/>
          <p14:tracePt t="33213" x="7134225" y="2538413"/>
          <p14:tracePt t="33230" x="7142163" y="2546350"/>
          <p14:tracePt t="33247" x="7151688" y="2563813"/>
          <p14:tracePt t="33248" x="7159625" y="2571750"/>
          <p14:tracePt t="33264" x="7167563" y="2579688"/>
          <p14:tracePt t="33280" x="7175500" y="2589213"/>
          <p14:tracePt t="33296" x="7200900" y="2589213"/>
          <p14:tracePt t="33313" x="7218363" y="2597150"/>
          <p14:tracePt t="33330" x="7234238" y="2605088"/>
          <p14:tracePt t="33346" x="7259638" y="2613025"/>
          <p14:tracePt t="33363" x="7277100" y="2630488"/>
          <p14:tracePt t="33380" x="7292975" y="2646363"/>
          <p14:tracePt t="33396" x="7318375" y="2655888"/>
          <p14:tracePt t="33413" x="7326313" y="2655888"/>
          <p14:tracePt t="33430" x="7343775" y="2663825"/>
          <p14:tracePt t="33447" x="7359650" y="2681288"/>
          <p14:tracePt t="33448" x="7369175" y="2681288"/>
          <p14:tracePt t="33463" x="7385050" y="2697163"/>
          <p14:tracePt t="33465" x="7394575" y="2705100"/>
          <p14:tracePt t="33480" x="7435850" y="2714625"/>
          <p14:tracePt t="33496" x="7477125" y="2714625"/>
          <p14:tracePt t="33513" x="7519988" y="2722563"/>
          <p14:tracePt t="33530" x="7553325" y="2722563"/>
          <p14:tracePt t="33546" x="7578725" y="2722563"/>
          <p14:tracePt t="33563" x="7612063" y="2722563"/>
          <p14:tracePt t="33580" x="7645400" y="2722563"/>
          <p14:tracePt t="33596" x="7670800" y="2740025"/>
          <p14:tracePt t="33613" x="7712075" y="2740025"/>
          <p14:tracePt t="33630" x="7745413" y="2747963"/>
          <p14:tracePt t="33647" x="7753350" y="2755900"/>
          <p14:tracePt t="33649" x="7762875" y="2755900"/>
          <p14:tracePt t="33663" x="7770813" y="2763838"/>
          <p14:tracePt t="33680" x="7786688" y="2763838"/>
          <p14:tracePt t="33696" x="7804150" y="2763838"/>
          <p14:tracePt t="33713" x="7821613" y="2763838"/>
          <p14:tracePt t="33730" x="7837488" y="2763838"/>
          <p14:tracePt t="33746" x="7862888" y="2763838"/>
          <p14:tracePt t="33763" x="7880350" y="2763838"/>
          <p14:tracePt t="33780" x="7896225" y="2763838"/>
          <p14:tracePt t="33796" x="7904163" y="2747963"/>
          <p14:tracePt t="33813" x="7929563" y="2740025"/>
          <p14:tracePt t="33830" x="7937500" y="2730500"/>
          <p14:tracePt t="33847" x="7954963" y="2697163"/>
          <p14:tracePt t="33848" x="7962900" y="2689225"/>
          <p14:tracePt t="33863" x="7988300" y="2663825"/>
          <p14:tracePt t="33865" x="7988300" y="2646363"/>
          <p14:tracePt t="33880" x="8021638" y="2597150"/>
          <p14:tracePt t="33897" x="8047038" y="2538413"/>
          <p14:tracePt t="33913" x="8080375" y="2487613"/>
          <p14:tracePt t="33930" x="8121650" y="2428875"/>
          <p14:tracePt t="33946" x="8131175" y="2387600"/>
          <p14:tracePt t="33963" x="8139113" y="2354263"/>
          <p14:tracePt t="33980" x="8147050" y="2336800"/>
          <p14:tracePt t="34016" x="8147050" y="2328863"/>
          <p14:tracePt t="34032" x="8139113" y="2320925"/>
          <p14:tracePt t="34040" x="8131175" y="2303463"/>
          <p14:tracePt t="34048" x="8121650" y="2295525"/>
          <p14:tracePt t="34063" x="8113713" y="2295525"/>
          <p14:tracePt t="34065" x="8088313" y="2287588"/>
          <p14:tracePt t="34080" x="8054975" y="2278063"/>
          <p14:tracePt t="34096" x="8029575" y="2262188"/>
          <p14:tracePt t="34113" x="7988300" y="2244725"/>
          <p14:tracePt t="34130" x="7937500" y="2244725"/>
          <p14:tracePt t="34146" x="7888288" y="2244725"/>
          <p14:tracePt t="34163" x="7837488" y="2244725"/>
          <p14:tracePt t="34179" x="7812088" y="2244725"/>
          <p14:tracePt t="34196" x="7786688" y="2244725"/>
          <p14:tracePt t="34213" x="7770813" y="2244725"/>
          <p14:tracePt t="34230" x="7729538" y="2244725"/>
          <p14:tracePt t="34246" x="7686675" y="2244725"/>
          <p14:tracePt t="34248" x="7653338" y="2244725"/>
          <p14:tracePt t="34263" x="7645400" y="2236788"/>
          <p14:tracePt t="34265" x="7620000" y="2236788"/>
          <p14:tracePt t="34280" x="7602538" y="2236788"/>
          <p14:tracePt t="34296" x="7594600" y="2236788"/>
          <p14:tracePt t="34313" x="7561263" y="2236788"/>
          <p14:tracePt t="34330" x="7510463" y="2236788"/>
          <p14:tracePt t="34346" x="7453313" y="2236788"/>
          <p14:tracePt t="34363" x="7394575" y="2228850"/>
          <p14:tracePt t="34380" x="7351713" y="2211388"/>
          <p14:tracePt t="34396" x="7335838" y="2203450"/>
          <p14:tracePt t="34413" x="7318375" y="2203450"/>
          <p14:tracePt t="34430" x="7310438" y="2203450"/>
          <p14:tracePt t="34446" x="7302500" y="2185988"/>
          <p14:tracePt t="34448" x="7292975" y="2185988"/>
          <p14:tracePt t="34463" x="7285038" y="2178050"/>
          <p14:tracePt t="34465" x="7267575" y="2178050"/>
          <p14:tracePt t="34480" x="7259638" y="2178050"/>
          <p14:tracePt t="34496" x="7243763" y="2178050"/>
          <p14:tracePt t="34513" x="7226300" y="2178050"/>
          <p14:tracePt t="34529" x="7200900" y="2178050"/>
          <p14:tracePt t="34546" x="7185025" y="2178050"/>
          <p14:tracePt t="34563" x="7167563" y="2185988"/>
          <p14:tracePt t="34579" x="7134225" y="2203450"/>
          <p14:tracePt t="34596" x="7100888" y="2236788"/>
          <p14:tracePt t="34613" x="7092950" y="2270125"/>
          <p14:tracePt t="34630" x="7059613" y="2303463"/>
          <p14:tracePt t="34646" x="7042150" y="2328863"/>
          <p14:tracePt t="34663" x="7034213" y="2336800"/>
          <p14:tracePt t="34665" x="7034213" y="2354263"/>
          <p14:tracePt t="34680" x="7034213" y="2362200"/>
          <p14:tracePt t="34704" x="7034213" y="2370138"/>
          <p14:tracePt t="34720" x="7034213" y="2379663"/>
          <p14:tracePt t="34730" x="7024688" y="2387600"/>
          <p14:tracePt t="34746" x="7024688" y="2395538"/>
          <p14:tracePt t="34763" x="7008813" y="2420938"/>
          <p14:tracePt t="34780" x="6991350" y="2428875"/>
          <p14:tracePt t="34796" x="6983413" y="2446338"/>
          <p14:tracePt t="34813" x="6975475" y="2454275"/>
          <p14:tracePt t="34830" x="6967538" y="2462213"/>
          <p14:tracePt t="34846" x="6958013" y="2471738"/>
          <p14:tracePt t="34848" x="6942138" y="2479675"/>
          <p14:tracePt t="34863" x="6932613" y="2479675"/>
          <p14:tracePt t="34865" x="6924675" y="2479675"/>
          <p14:tracePt t="34880" x="6908800" y="2505075"/>
          <p14:tracePt t="34896" x="6899275" y="2513013"/>
          <p14:tracePt t="34915" x="6891338" y="2513013"/>
          <p14:tracePt t="34930" x="6875463" y="2513013"/>
          <p14:tracePt t="34946" x="6865938" y="2513013"/>
          <p14:tracePt t="34963" x="6858000" y="2520950"/>
          <p14:tracePt t="34980" x="6850063" y="2530475"/>
          <p14:tracePt t="34996" x="6850063" y="2538413"/>
          <p14:tracePt t="35013" x="6832600" y="2546350"/>
          <p14:tracePt t="35030" x="6824663" y="2571750"/>
          <p14:tracePt t="35046" x="6824663" y="2589213"/>
          <p14:tracePt t="35048" x="6824663" y="2605088"/>
          <p14:tracePt t="35063" x="6807200" y="2630488"/>
          <p14:tracePt t="35065" x="6807200" y="2655888"/>
          <p14:tracePt t="35080" x="6799263" y="2697163"/>
          <p14:tracePt t="35096" x="6799263" y="2730500"/>
          <p14:tracePt t="35113" x="6799263" y="2747963"/>
          <p14:tracePt t="35130" x="6799263" y="2755900"/>
          <p14:tracePt t="35146" x="6807200" y="2763838"/>
          <p14:tracePt t="35163" x="6824663" y="2781300"/>
          <p14:tracePt t="35179" x="6858000" y="2789238"/>
          <p14:tracePt t="35196" x="6891338" y="2806700"/>
          <p14:tracePt t="35213" x="6975475" y="2806700"/>
          <p14:tracePt t="35230" x="7050088" y="2822575"/>
          <p14:tracePt t="35246" x="7134225" y="2822575"/>
          <p14:tracePt t="35263" x="7234238" y="2832100"/>
          <p14:tracePt t="35266" x="7285038" y="2832100"/>
          <p14:tracePt t="35280" x="7385050" y="2847975"/>
          <p14:tracePt t="35296" x="7486650" y="2847975"/>
          <p14:tracePt t="35313" x="7586663" y="2847975"/>
          <p14:tracePt t="35329" x="7686675" y="2847975"/>
          <p14:tracePt t="35346" x="7804150" y="2855913"/>
          <p14:tracePt t="35363" x="7913688" y="2898775"/>
          <p14:tracePt t="35379" x="7972425" y="2924175"/>
          <p14:tracePt t="35396" x="8047038" y="2957513"/>
          <p14:tracePt t="35413" x="8088313" y="2982913"/>
          <p14:tracePt t="35430" x="8097838" y="2990850"/>
          <p14:tracePt t="35448" x="8113713" y="2990850"/>
          <p14:tracePt t="35463" x="8121650" y="2990850"/>
          <p14:tracePt t="35465" x="8131175" y="2990850"/>
          <p14:tracePt t="35480" x="8156575" y="2982913"/>
          <p14:tracePt t="35496" x="8180388" y="2973388"/>
          <p14:tracePt t="35513" x="8239125" y="2957513"/>
          <p14:tracePt t="35530" x="8297863" y="2947988"/>
          <p14:tracePt t="35546" x="8382000" y="2924175"/>
          <p14:tracePt t="35563" x="8456613" y="2898775"/>
          <p14:tracePt t="35579" x="8515350" y="2873375"/>
          <p14:tracePt t="35596" x="8566150" y="2840038"/>
          <p14:tracePt t="35613" x="8607425" y="2806700"/>
          <p14:tracePt t="35630" x="8642350" y="2781300"/>
          <p14:tracePt t="35646" x="8650288" y="2773363"/>
          <p14:tracePt t="35663" x="8658225" y="2755900"/>
          <p14:tracePt t="35664" x="8666163" y="2747963"/>
          <p14:tracePt t="35680" x="8683625" y="2722563"/>
          <p14:tracePt t="35696" x="8683625" y="2714625"/>
          <p14:tracePt t="35713" x="8683625" y="2689225"/>
          <p14:tracePt t="35729" x="8675688" y="2646363"/>
          <p14:tracePt t="35746" x="8650288" y="2579688"/>
          <p14:tracePt t="35763" x="8599488" y="2505075"/>
          <p14:tracePt t="35779" x="8524875" y="2413000"/>
          <p14:tracePt t="35796" x="8440738" y="2336800"/>
          <p14:tracePt t="35813" x="8331200" y="2278063"/>
          <p14:tracePt t="35830" x="8205788" y="2236788"/>
          <p14:tracePt t="35846" x="8088313" y="2219325"/>
          <p14:tracePt t="35863" x="7996238" y="2219325"/>
          <p14:tracePt t="35865" x="7962900" y="2219325"/>
          <p14:tracePt t="35880" x="7904163" y="2219325"/>
          <p14:tracePt t="35896" x="7880350" y="2219325"/>
          <p14:tracePt t="35913" x="7862888" y="2219325"/>
          <p14:tracePt t="35929" x="7845425" y="2211388"/>
          <p14:tracePt t="35946" x="7837488" y="2203450"/>
          <p14:tracePt t="35963" x="7821613" y="2195513"/>
          <p14:tracePt t="35980" x="7812088" y="2195513"/>
          <p14:tracePt t="35996" x="7786688" y="2185988"/>
          <p14:tracePt t="36013" x="7778750" y="2170113"/>
          <p14:tracePt t="36029" x="7753350" y="2170113"/>
          <p14:tracePt t="36046" x="7720013" y="2170113"/>
          <p14:tracePt t="36063" x="7694613" y="2170113"/>
          <p14:tracePt t="36064" x="7678738" y="2178050"/>
          <p14:tracePt t="36080" x="7653338" y="2185988"/>
          <p14:tracePt t="36096" x="7612063" y="2185988"/>
          <p14:tracePt t="36113" x="7594600" y="2195513"/>
          <p14:tracePt t="36136" x="7586663" y="2195513"/>
          <p14:tracePt t="36152" x="7586663" y="2203450"/>
          <p14:tracePt t="36168" x="7586663" y="2211388"/>
          <p14:tracePt t="36224" x="7569200" y="2211388"/>
          <p14:tracePt t="36239" x="7561263" y="2211388"/>
          <p14:tracePt t="36353" x="7578725" y="2211388"/>
          <p14:tracePt t="36363" x="7602538" y="2211388"/>
          <p14:tracePt t="36370" x="7627938" y="2228850"/>
          <p14:tracePt t="36382" x="7661275" y="2228850"/>
          <p14:tracePt t="36396" x="7753350" y="2252663"/>
          <p14:tracePt t="36413" x="7854950" y="2278063"/>
          <p14:tracePt t="36430" x="7988300" y="2320925"/>
          <p14:tracePt t="36447" x="8072438" y="2346325"/>
          <p14:tracePt t="36449" x="8097838" y="2346325"/>
          <p14:tracePt t="36464" x="8121650" y="2354263"/>
          <p14:tracePt t="36466" x="8139113" y="2354263"/>
          <p14:tracePt t="36480" x="8172450" y="2362200"/>
          <p14:tracePt t="36497" x="8205788" y="2379663"/>
          <p14:tracePt t="36513" x="8215313" y="2387600"/>
          <p14:tracePt t="36530" x="8231188" y="2387600"/>
          <p14:tracePt t="36546" x="8239125" y="2387600"/>
          <p14:tracePt t="36778" x="8231188" y="2387600"/>
          <p14:tracePt t="36785" x="8223250" y="2387600"/>
          <p14:tracePt t="36800" x="8197850" y="2370138"/>
          <p14:tracePt t="36802" x="8180388" y="2370138"/>
          <p14:tracePt t="36813" x="8156575" y="2362200"/>
          <p14:tracePt t="36829" x="8097838" y="2346325"/>
          <p14:tracePt t="36846" x="8054975" y="2336800"/>
          <p14:tracePt t="36848" x="8029575" y="2336800"/>
          <p14:tracePt t="36863" x="8021638" y="2328863"/>
          <p14:tracePt t="36865" x="8013700" y="2328863"/>
          <p14:tracePt t="36880" x="8005763" y="2328863"/>
          <p14:tracePt t="36920" x="7996238" y="2328863"/>
          <p14:tracePt t="36936" x="7980363" y="2320925"/>
          <p14:tracePt t="36945" x="7972425" y="2320925"/>
          <p14:tracePt t="36960" x="7954963" y="2311400"/>
          <p14:tracePt t="36968" x="7947025" y="2311400"/>
          <p14:tracePt t="36979" x="7947025" y="2295525"/>
          <p14:tracePt t="36996" x="7937500" y="2295525"/>
          <p14:tracePt t="37201" x="7921625" y="2295525"/>
          <p14:tracePt t="37209" x="7913688" y="2295525"/>
          <p14:tracePt t="37218" x="7904163" y="2287588"/>
          <p14:tracePt t="37229" x="7896225" y="2287588"/>
          <p14:tracePt t="37246" x="7888288" y="2278063"/>
          <p14:tracePt t="37263" x="7880350" y="2278063"/>
          <p14:tracePt t="37265" x="7880350" y="2270125"/>
          <p14:tracePt t="37279" x="7870825" y="2270125"/>
          <p14:tracePt t="37296" x="7870825" y="2262188"/>
          <p14:tracePt t="37312" x="7870825" y="2252663"/>
          <p14:tracePt t="37329" x="7880350" y="2252663"/>
          <p14:tracePt t="37360" x="7888288" y="2252663"/>
          <p14:tracePt t="37368" x="7896225" y="2252663"/>
          <p14:tracePt t="37379" x="7921625" y="2262188"/>
          <p14:tracePt t="37396" x="7947025" y="2287588"/>
          <p14:tracePt t="37412" x="7996238" y="2303463"/>
          <p14:tracePt t="37429" x="8005763" y="2328863"/>
          <p14:tracePt t="37446" x="8021638" y="2328863"/>
          <p14:tracePt t="37463" x="8029575" y="2328863"/>
          <p14:tracePt t="37578" x="8021638" y="2328863"/>
          <p14:tracePt t="37594" x="8005763" y="2320925"/>
          <p14:tracePt t="37609" x="7988300" y="2311400"/>
          <p14:tracePt t="37618" x="7980363" y="2311400"/>
          <p14:tracePt t="37632" x="7972425" y="2311400"/>
          <p14:tracePt t="37648" x="7962900" y="2311400"/>
          <p14:tracePt t="37664" x="7954963" y="2311400"/>
          <p14:tracePt t="37712" x="7947025" y="2311400"/>
          <p14:tracePt t="37729" x="7937500" y="2311400"/>
          <p14:tracePt t="37744" x="7921625" y="2311400"/>
          <p14:tracePt t="37834" x="7913688" y="2311400"/>
          <p14:tracePt t="37849" x="7904163" y="2311400"/>
          <p14:tracePt t="37857" x="7896225" y="2311400"/>
          <p14:tracePt t="37888" x="7888288" y="2311400"/>
          <p14:tracePt t="37896" x="7880350" y="2311400"/>
          <p14:tracePt t="37904" x="7870825" y="2303463"/>
          <p14:tracePt t="37913" x="7854950" y="2303463"/>
          <p14:tracePt t="37929" x="7829550" y="2303463"/>
          <p14:tracePt t="37946" x="7786688" y="2295525"/>
          <p14:tracePt t="37962" x="7753350" y="2278063"/>
          <p14:tracePt t="37980" x="7712075" y="2270125"/>
          <p14:tracePt t="37996" x="7670800" y="2270125"/>
          <p14:tracePt t="38013" x="7594600" y="2270125"/>
          <p14:tracePt t="38029" x="7535863" y="2262188"/>
          <p14:tracePt t="38046" x="7502525" y="2252663"/>
          <p14:tracePt t="38063" x="7461250" y="2236788"/>
          <p14:tracePt t="38064" x="7443788" y="2236788"/>
          <p14:tracePt t="38080" x="7351713" y="2236788"/>
          <p14:tracePt t="38096" x="7259638" y="2236788"/>
          <p14:tracePt t="38113" x="7159625" y="2236788"/>
          <p14:tracePt t="38129" x="7126288" y="2236788"/>
          <p14:tracePt t="38146" x="7118350" y="2236788"/>
          <p14:tracePt t="38162" x="7108825" y="2236788"/>
          <p14:tracePt t="38179" x="7083425" y="2236788"/>
          <p14:tracePt t="38196" x="7042150" y="2244725"/>
          <p14:tracePt t="38213" x="6983413" y="2262188"/>
          <p14:tracePt t="38229" x="6932613" y="2303463"/>
          <p14:tracePt t="38246" x="6891338" y="2336800"/>
          <p14:tracePt t="38263" x="6858000" y="2370138"/>
          <p14:tracePt t="38265" x="6850063" y="2379663"/>
          <p14:tracePt t="38280" x="6824663" y="2395538"/>
          <p14:tracePt t="38296" x="6824663" y="2403475"/>
          <p14:tracePt t="38313" x="6816725" y="2403475"/>
          <p14:tracePt t="38329" x="6807200" y="2403475"/>
          <p14:tracePt t="38689" x="6816725" y="2403475"/>
          <p14:tracePt t="38698" x="6824663" y="2403475"/>
          <p14:tracePt t="38705" x="6840538" y="2403475"/>
          <p14:tracePt t="38721" x="6850063" y="2403475"/>
          <p14:tracePt t="38752" x="6858000" y="2403475"/>
          <p14:tracePt t="38760" x="6865938" y="2403475"/>
          <p14:tracePt t="38768" x="6875463" y="2403475"/>
          <p14:tracePt t="38779" x="6899275" y="2403475"/>
          <p14:tracePt t="38796" x="6958013" y="2428875"/>
          <p14:tracePt t="38812" x="6983413" y="2438400"/>
          <p14:tracePt t="38829" x="7008813" y="2438400"/>
          <p14:tracePt t="39049" x="7008813" y="2454275"/>
          <p14:tracePt t="39074" x="6991350" y="2454275"/>
          <p14:tracePt t="39081" x="6983413" y="2454275"/>
          <p14:tracePt t="39089" x="6975475" y="2454275"/>
          <p14:tracePt t="39098" x="6967538" y="2454275"/>
          <p14:tracePt t="39154" x="6958013" y="2454275"/>
          <p14:tracePt t="39482" x="6958013" y="2446338"/>
          <p14:tracePt t="39506" x="6950075" y="2438400"/>
          <p14:tracePt t="39521" x="6942138" y="2428875"/>
          <p14:tracePt t="40858" x="6924675" y="2428875"/>
          <p14:tracePt t="40874" x="6916738" y="2420938"/>
          <p14:tracePt t="40882" x="6908800" y="2420938"/>
          <p14:tracePt t="40896" x="6891338" y="2413000"/>
          <p14:tracePt t="40913" x="6883400" y="2403475"/>
          <p14:tracePt t="40929" x="6858000" y="2403475"/>
          <p14:tracePt t="40946" x="6816725" y="2387600"/>
          <p14:tracePt t="40962" x="6783388" y="2370138"/>
          <p14:tracePt t="40979" x="6773863" y="2362200"/>
          <p14:tracePt t="40995" x="6765925" y="2362200"/>
          <p14:tracePt t="41012" x="6757988" y="2362200"/>
          <p14:tracePt t="41032" x="6748463" y="2354263"/>
          <p14:tracePt t="41048" x="6740525" y="2336800"/>
          <p14:tracePt t="41062" x="6740525" y="2328863"/>
          <p14:tracePt t="41065" x="6732588" y="2328863"/>
          <p14:tracePt t="41178" x="6715125" y="2320925"/>
          <p14:tracePt t="41186" x="6715125" y="2303463"/>
          <p14:tracePt t="41197" x="6707188" y="2278063"/>
          <p14:tracePt t="41214" x="6681788" y="2152650"/>
          <p14:tracePt t="41219" x="6681788" y="2060575"/>
          <p14:tracePt t="41229" x="6681788" y="1952625"/>
          <p14:tracePt t="41246" x="6681788" y="1725613"/>
          <p14:tracePt t="41263" x="6665913" y="1457325"/>
          <p14:tracePt t="41265" x="6648450" y="1273175"/>
          <p14:tracePt t="41280" x="6573838" y="887413"/>
          <p14:tracePt t="41296" x="6448425" y="360363"/>
          <p14:tracePt t="42238" x="5610225" y="158750"/>
          <p14:tracePt t="42238" x="5576888" y="276225"/>
          <p14:tracePt t="42238" x="5543550" y="376238"/>
          <p14:tracePt t="42238" x="5476875" y="611188"/>
          <p14:tracePt t="42238" x="5426075" y="846138"/>
          <p14:tracePt t="42238" x="5375275" y="1055688"/>
          <p14:tracePt t="42238" x="5300663" y="1231900"/>
          <p14:tracePt t="42238" x="5249863" y="1290638"/>
          <p14:tracePt t="42238" x="5208588" y="1349375"/>
          <p14:tracePt t="42238" x="5167313" y="1408113"/>
          <p14:tracePt t="42238" x="5124450" y="1465263"/>
          <p14:tracePt t="42238" x="5108575" y="1500188"/>
          <p14:tracePt t="42238" x="5073650" y="1533525"/>
          <p14:tracePt t="42238" x="5065713" y="1541463"/>
          <p14:tracePt t="42238" x="5065713" y="1549400"/>
          <p14:tracePt t="42238" x="5073650" y="1549400"/>
          <p14:tracePt t="42238" x="5091113" y="1549400"/>
          <p14:tracePt t="42238" x="5091113" y="1541463"/>
          <p14:tracePt t="42238" x="5091113" y="1533525"/>
          <p14:tracePt t="42238" x="5091113" y="1524000"/>
          <p14:tracePt t="42238" x="5091113" y="1516063"/>
          <p14:tracePt t="42238" x="5099050" y="1474788"/>
          <p14:tracePt t="42238" x="5132388" y="1408113"/>
          <p14:tracePt t="42238" x="5175250" y="1331913"/>
          <p14:tracePt t="42238" x="5216525" y="1290638"/>
          <p14:tracePt t="42238" x="5259388" y="1239838"/>
          <p14:tracePt t="42238" x="5275263" y="1181100"/>
          <p14:tracePt t="42238" x="5292725" y="1096963"/>
          <p14:tracePt t="42238" x="5292725" y="963613"/>
          <p14:tracePt t="42238" x="5292725" y="871538"/>
          <p14:tracePt t="42238" x="5292725" y="754063"/>
          <p14:tracePt t="42238" x="5292725" y="619125"/>
          <p14:tracePt t="42238" x="5292725" y="444500"/>
          <p14:tracePt t="42238" x="5292725" y="242888"/>
          <p14:tracePt t="42238" x="5426075" y="168275"/>
          <p14:tracePt t="42238" x="5500688" y="611188"/>
          <p14:tracePt t="42238" x="5576888" y="1457325"/>
          <p14:tracePt t="42238" x="5535613" y="2262188"/>
          <p14:tracePt t="42238" x="5408613" y="2840038"/>
          <p14:tracePt t="42238" x="5351463" y="3267075"/>
          <p14:tracePt t="42238" x="5351463" y="3551238"/>
          <p14:tracePt t="42238" x="5334000" y="3803650"/>
          <p14:tracePt t="42238" x="5233988" y="4062413"/>
          <p14:tracePt t="42238" x="5073650" y="4330700"/>
          <p14:tracePt t="42238" x="4881563" y="4514850"/>
          <p14:tracePt t="42238" x="4705350" y="4632325"/>
          <p14:tracePt t="42238" x="4589463" y="4732338"/>
          <p14:tracePt t="42238" x="4497388" y="4791075"/>
          <p14:tracePt t="42238" x="4446588" y="4824413"/>
          <p14:tracePt t="42238" x="4421188" y="4833938"/>
          <p14:tracePt t="42238" x="4413250" y="4841875"/>
          <p14:tracePt t="42238" x="4405313" y="4841875"/>
          <p14:tracePt t="42238" x="4370388" y="4875213"/>
          <p14:tracePt t="42238" x="4329113" y="4908550"/>
          <p14:tracePt t="42238" x="4295775" y="4918075"/>
          <p14:tracePt t="42238" x="4254500" y="4941888"/>
          <p14:tracePt t="42238" x="4178300" y="4992688"/>
          <p14:tracePt t="42238" x="4137025" y="5043488"/>
          <p14:tracePt t="42238" x="4070350" y="5076825"/>
          <p14:tracePt t="42238" x="1943100" y="4959350"/>
          <p14:tracePt t="42238" x="2395538" y="4649788"/>
          <p14:tracePt t="42238" x="2997200" y="4213225"/>
          <p14:tracePt t="42238" x="3700463" y="3694113"/>
          <p14:tracePt t="42238" x="4497388" y="3057525"/>
          <p14:tracePt t="42238" x="5249863" y="2471738"/>
          <p14:tracePt t="42238" x="5986463" y="1943100"/>
          <p14:tracePt t="42238" x="6607175" y="1449388"/>
          <p14:tracePt t="42238" x="6991350" y="1155700"/>
          <p14:tracePt t="42238" x="7285038" y="955675"/>
          <p14:tracePt t="42238" x="7486650" y="820738"/>
          <p14:tracePt t="42238" x="7569200" y="762000"/>
          <p14:tracePt t="42238" x="7578725" y="720725"/>
          <p14:tracePt t="42238" x="7586663" y="703263"/>
          <p14:tracePt t="42238" x="7602538" y="677863"/>
          <p14:tracePt t="42238" x="7602538" y="669925"/>
          <p14:tracePt t="42238" x="7612063" y="669925"/>
          <p14:tracePt t="42238" x="7620000" y="669925"/>
          <p14:tracePt t="42238" x="7637463" y="669925"/>
          <p14:tracePt t="42238" x="7653338" y="669925"/>
          <p14:tracePt t="42238" x="7678738" y="677863"/>
          <p14:tracePt t="42238" x="7686675" y="687388"/>
          <p14:tracePt t="42238" x="7686675" y="677863"/>
          <p14:tracePt t="42238" x="7686675" y="654050"/>
          <p14:tracePt t="42238" x="7686675" y="603250"/>
          <p14:tracePt t="42238" x="7661275" y="519113"/>
          <p14:tracePt t="42238" x="7645400" y="401638"/>
          <p14:tracePt t="42238" x="7553325" y="125413"/>
          <p14:tracePt t="42238" x="3482975" y="58738"/>
          <p14:tracePt t="42238" x="3467100" y="217488"/>
          <p14:tracePt t="42238" x="3492500" y="334963"/>
          <p14:tracePt t="42238" x="3633788" y="460375"/>
          <p14:tracePt t="42238" x="3776663" y="477838"/>
          <p14:tracePt t="42238" x="3927475" y="411163"/>
          <p14:tracePt t="42238" x="4060825" y="192088"/>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501825" y="636752"/>
            <a:ext cx="3300900" cy="58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4080"/>
              <a:t>Sesgo o exceso</a:t>
            </a:r>
            <a:endParaRPr sz="4080"/>
          </a:p>
        </p:txBody>
      </p:sp>
      <p:sp>
        <p:nvSpPr>
          <p:cNvPr id="206" name="Google Shape;206;p33"/>
          <p:cNvSpPr txBox="1">
            <a:spLocks noGrp="1"/>
          </p:cNvSpPr>
          <p:nvPr>
            <p:ph type="body" idx="2"/>
          </p:nvPr>
        </p:nvSpPr>
        <p:spPr>
          <a:xfrm>
            <a:off x="449700" y="1353960"/>
            <a:ext cx="3640200" cy="3025500"/>
          </a:xfrm>
          <a:prstGeom prst="rect">
            <a:avLst/>
          </a:prstGeom>
        </p:spPr>
        <p:txBody>
          <a:bodyPr spcFirstLastPara="1" wrap="square" lIns="91425" tIns="91425" rIns="91425" bIns="91425" anchor="ctr" anchorCtr="0">
            <a:normAutofit lnSpcReduction="10000"/>
          </a:bodyPr>
          <a:lstStyle/>
          <a:p>
            <a:pPr marL="0" lvl="0" indent="0" algn="just" rtl="0">
              <a:spcBef>
                <a:spcPts val="0"/>
              </a:spcBef>
              <a:spcAft>
                <a:spcPts val="0"/>
              </a:spcAft>
              <a:buNone/>
            </a:pPr>
            <a:r>
              <a:rPr lang="es-419" sz="1400">
                <a:solidFill>
                  <a:schemeClr val="dk1"/>
                </a:solidFill>
              </a:rPr>
              <a:t>Los números positivos son aquellos que tienen un “1” en el bit más significativo, están después del 128. Un número es negativo en esta representación si tiene un “0” en el bit más significativo, está antes del 128.</a:t>
            </a:r>
            <a:endParaRPr sz="1400">
              <a:solidFill>
                <a:schemeClr val="dk1"/>
              </a:solidFill>
            </a:endParaRPr>
          </a:p>
          <a:p>
            <a:pPr marL="0" lvl="0" indent="0" algn="l" rtl="0">
              <a:spcBef>
                <a:spcPts val="1200"/>
              </a:spcBef>
              <a:spcAft>
                <a:spcPts val="0"/>
              </a:spcAft>
              <a:buNone/>
            </a:pPr>
            <a:r>
              <a:rPr lang="es-419" sz="1400">
                <a:solidFill>
                  <a:schemeClr val="lt2"/>
                </a:solidFill>
              </a:rPr>
              <a:t>1XXX XXXX</a:t>
            </a:r>
            <a:r>
              <a:rPr lang="es-419" sz="1400">
                <a:solidFill>
                  <a:schemeClr val="dk1"/>
                </a:solidFill>
              </a:rPr>
              <a:t>: Representa números </a:t>
            </a:r>
            <a:r>
              <a:rPr lang="es-419" sz="1400">
                <a:solidFill>
                  <a:schemeClr val="accent3"/>
                </a:solidFill>
              </a:rPr>
              <a:t>positivos</a:t>
            </a:r>
            <a:r>
              <a:rPr lang="es-419" sz="1400">
                <a:solidFill>
                  <a:schemeClr val="dk1"/>
                </a:solidFill>
              </a:rPr>
              <a:t>, el cero es (1000 0000).</a:t>
            </a:r>
            <a:endParaRPr sz="1400">
              <a:solidFill>
                <a:schemeClr val="dk1"/>
              </a:solidFill>
            </a:endParaRPr>
          </a:p>
          <a:p>
            <a:pPr marL="0" lvl="0" indent="0" algn="l" rtl="0">
              <a:spcBef>
                <a:spcPts val="1200"/>
              </a:spcBef>
              <a:spcAft>
                <a:spcPts val="1200"/>
              </a:spcAft>
              <a:buNone/>
            </a:pPr>
            <a:r>
              <a:rPr lang="es-419" sz="1400">
                <a:solidFill>
                  <a:schemeClr val="lt2"/>
                </a:solidFill>
              </a:rPr>
              <a:t>0XXX XXXX</a:t>
            </a:r>
            <a:r>
              <a:rPr lang="es-419" sz="1400">
                <a:solidFill>
                  <a:schemeClr val="dk1"/>
                </a:solidFill>
              </a:rPr>
              <a:t>: Representa números </a:t>
            </a:r>
            <a:r>
              <a:rPr lang="es-419" sz="1400">
                <a:solidFill>
                  <a:schemeClr val="accent3"/>
                </a:solidFill>
              </a:rPr>
              <a:t>negativos</a:t>
            </a:r>
            <a:r>
              <a:rPr lang="es-419" sz="1400">
                <a:solidFill>
                  <a:schemeClr val="dk1"/>
                </a:solidFill>
              </a:rPr>
              <a:t>.</a:t>
            </a:r>
            <a:endParaRPr sz="1400">
              <a:solidFill>
                <a:schemeClr val="dk1"/>
              </a:solidFill>
            </a:endParaRPr>
          </a:p>
        </p:txBody>
      </p:sp>
      <p:sp>
        <p:nvSpPr>
          <p:cNvPr id="207" name="Google Shape;207;p33"/>
          <p:cNvSpPr txBox="1">
            <a:spLocks noGrp="1"/>
          </p:cNvSpPr>
          <p:nvPr>
            <p:ph type="body" idx="4294967295"/>
          </p:nvPr>
        </p:nvSpPr>
        <p:spPr>
          <a:xfrm>
            <a:off x="4864825" y="919550"/>
            <a:ext cx="4053300" cy="293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523"/>
              <a:buNone/>
            </a:pPr>
            <a:r>
              <a:rPr lang="es-419" sz="1440" b="1"/>
              <a:t>Para leer la magnitud verdadera de un número positivo:</a:t>
            </a:r>
            <a:endParaRPr sz="1440" b="1"/>
          </a:p>
          <a:p>
            <a:pPr marL="457200" lvl="0" indent="-320096" algn="l" rtl="0">
              <a:spcBef>
                <a:spcPts val="1200"/>
              </a:spcBef>
              <a:spcAft>
                <a:spcPts val="0"/>
              </a:spcAft>
              <a:buSzPts val="1441"/>
              <a:buChar char="●"/>
            </a:pPr>
            <a:r>
              <a:rPr lang="es-419" sz="1440"/>
              <a:t>Ignoramos o eliminamos el bit más significativo.</a:t>
            </a:r>
            <a:endParaRPr sz="1440"/>
          </a:p>
          <a:p>
            <a:pPr marL="0" lvl="0" indent="0" algn="l" rtl="0">
              <a:spcBef>
                <a:spcPts val="1200"/>
              </a:spcBef>
              <a:spcAft>
                <a:spcPts val="0"/>
              </a:spcAft>
              <a:buSzPts val="523"/>
              <a:buNone/>
            </a:pPr>
            <a:r>
              <a:rPr lang="es-419" sz="1440" b="1"/>
              <a:t>Para leer la magnitud verdadera de un número positivo:</a:t>
            </a:r>
            <a:endParaRPr sz="1440" b="1"/>
          </a:p>
          <a:p>
            <a:pPr marL="457200" lvl="0" indent="-320096" algn="l" rtl="0">
              <a:spcBef>
                <a:spcPts val="1200"/>
              </a:spcBef>
              <a:spcAft>
                <a:spcPts val="0"/>
              </a:spcAft>
              <a:buSzPts val="1441"/>
              <a:buChar char="●"/>
            </a:pPr>
            <a:r>
              <a:rPr lang="es-419" sz="1440"/>
              <a:t>Cambiamos el bit más significativo por un “1”</a:t>
            </a:r>
            <a:endParaRPr sz="1440"/>
          </a:p>
          <a:p>
            <a:pPr marL="457200" lvl="0" indent="-318611" algn="l" rtl="0">
              <a:spcBef>
                <a:spcPts val="0"/>
              </a:spcBef>
              <a:spcAft>
                <a:spcPts val="0"/>
              </a:spcAft>
              <a:buSzPts val="1418"/>
              <a:buChar char="●"/>
            </a:pPr>
            <a:r>
              <a:rPr lang="es-419" sz="1440"/>
              <a:t>Al resultado sacamos complemento a </a:t>
            </a:r>
            <a:r>
              <a:rPr lang="es-419" sz="817"/>
              <a:t>2</a:t>
            </a:r>
            <a:endParaRPr sz="817"/>
          </a:p>
        </p:txBody>
      </p:sp>
      <p:pic>
        <p:nvPicPr>
          <p:cNvPr id="21" name="Audio 20">
            <a:hlinkClick r:id="" action="ppaction://media"/>
            <a:extLst>
              <a:ext uri="{FF2B5EF4-FFF2-40B4-BE49-F238E27FC236}">
                <a16:creationId xmlns:a16="http://schemas.microsoft.com/office/drawing/2014/main" id="{C7329486-3547-8F23-7B12-753948DD2C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237"/>
    </mc:Choice>
    <mc:Fallback>
      <p:transition spd="slow" advTm="3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1235" x="4370388" y="50800"/>
          <p14:tracePt t="1242" x="4337050" y="125413"/>
          <p14:tracePt t="1253" x="4311650" y="184150"/>
          <p14:tracePt t="1270" x="4262438" y="334963"/>
          <p14:tracePt t="1287" x="4203700" y="527050"/>
          <p14:tracePt t="1303" x="4152900" y="736600"/>
          <p14:tracePt t="1320" x="4103688" y="946150"/>
          <p14:tracePt t="1337" x="4052888" y="1122363"/>
          <p14:tracePt t="1354" x="4011613" y="1265238"/>
          <p14:tracePt t="1355" x="3986213" y="1306513"/>
          <p14:tracePt t="1370" x="3976688" y="1323975"/>
          <p14:tracePt t="1373" x="3952875" y="1349375"/>
          <p14:tracePt t="1387" x="3952875" y="1357313"/>
          <p14:tracePt t="1403" x="3952875" y="1373188"/>
          <p14:tracePt t="1508" x="3943350" y="1373188"/>
          <p14:tracePt t="1515" x="3943350" y="1382713"/>
          <p14:tracePt t="1525" x="3935413" y="1398588"/>
          <p14:tracePt t="1540" x="3894138" y="1457325"/>
          <p14:tracePt t="1554" x="3868738" y="1482725"/>
          <p14:tracePt t="1556" x="3843338" y="1524000"/>
          <p14:tracePt t="1570" x="3835400" y="1549400"/>
          <p14:tracePt t="1572" x="3810000" y="1566863"/>
          <p14:tracePt t="1587" x="3776663" y="1633538"/>
          <p14:tracePt t="1604" x="3751263" y="1658938"/>
          <p14:tracePt t="1620" x="3743325" y="1684338"/>
          <p14:tracePt t="1651" x="3743325" y="1692275"/>
          <p14:tracePt t="1739" x="3743325" y="1700213"/>
          <p14:tracePt t="1755" x="3751263" y="1700213"/>
          <p14:tracePt t="1763" x="3768725" y="1700213"/>
          <p14:tracePt t="1771" x="3784600" y="1700213"/>
          <p14:tracePt t="1787" x="3792538" y="1692275"/>
          <p14:tracePt t="1803" x="3802063" y="1692275"/>
          <p14:tracePt t="1836" x="3802063" y="1733550"/>
          <p14:tracePt t="1843" x="3768725" y="1843088"/>
          <p14:tracePt t="1853" x="3700463" y="2027238"/>
          <p14:tracePt t="1870" x="3341688" y="2663825"/>
          <p14:tracePt t="1887" x="2562225" y="3527425"/>
          <p14:tracePt t="1903" x="1708150" y="4264025"/>
          <p14:tracePt t="1920" x="1104900" y="4673600"/>
          <p14:tracePt t="1937" x="795338" y="4892675"/>
          <p14:tracePt t="1954" x="661988" y="4967288"/>
          <p14:tracePt t="1955" x="644525" y="4984750"/>
          <p14:tracePt t="1970" x="644525" y="4992688"/>
          <p14:tracePt t="1987" x="644525" y="5000625"/>
          <p14:tracePt t="2003" x="644525" y="5010150"/>
          <p14:tracePt t="2083" x="644525" y="5000625"/>
          <p14:tracePt t="2091" x="644525" y="4992688"/>
          <p14:tracePt t="2123" x="644525" y="4984750"/>
          <p14:tracePt t="2131" x="644525" y="4967288"/>
          <p14:tracePt t="2139" x="644525" y="4951413"/>
          <p14:tracePt t="2153" x="644525" y="4918075"/>
          <p14:tracePt t="2155" x="661988" y="4859338"/>
          <p14:tracePt t="2170" x="711200" y="4767263"/>
          <p14:tracePt t="2171" x="779463" y="4640263"/>
          <p14:tracePt t="2187" x="1012825" y="4348163"/>
          <p14:tracePt t="2203" x="1263650" y="4095750"/>
          <p14:tracePt t="2220" x="1531938" y="3903663"/>
          <p14:tracePt t="2237" x="1825625" y="3719513"/>
          <p14:tracePt t="2253" x="2025650" y="3551238"/>
          <p14:tracePt t="2270" x="2143125" y="3392488"/>
          <p14:tracePt t="2287" x="2185988" y="3267075"/>
          <p14:tracePt t="2303" x="2193925" y="3175000"/>
          <p14:tracePt t="2320" x="2201863" y="3116263"/>
          <p14:tracePt t="2336" x="2201863" y="3074988"/>
          <p14:tracePt t="2353" x="2193925" y="3057525"/>
          <p14:tracePt t="2356" x="2185988" y="3057525"/>
          <p14:tracePt t="2370" x="2176463" y="3057525"/>
          <p14:tracePt t="2371" x="2168525" y="3041650"/>
          <p14:tracePt t="2387" x="2135188" y="3041650"/>
          <p14:tracePt t="2403" x="2093913" y="3041650"/>
          <p14:tracePt t="2420" x="2068513" y="3041650"/>
          <p14:tracePt t="2436" x="2025650" y="3041650"/>
          <p14:tracePt t="2453" x="1992313" y="3041650"/>
          <p14:tracePt t="2470" x="1976438" y="3049588"/>
          <p14:tracePt t="2486" x="1951038" y="3057525"/>
          <p14:tracePt t="2503" x="1943100" y="3057525"/>
          <p14:tracePt t="2520" x="1933575" y="3057525"/>
          <p14:tracePt t="2536" x="1917700" y="3032125"/>
          <p14:tracePt t="2553" x="1892300" y="3032125"/>
          <p14:tracePt t="2570" x="1876425" y="3024188"/>
          <p14:tracePt t="2571" x="1866900" y="3016250"/>
          <p14:tracePt t="2587" x="1833563" y="3006725"/>
          <p14:tracePt t="2603" x="1792288" y="3006725"/>
          <p14:tracePt t="2620" x="1708150" y="3006725"/>
          <p14:tracePt t="2636" x="1590675" y="3016250"/>
          <p14:tracePt t="2653" x="1439863" y="3041650"/>
          <p14:tracePt t="2670" x="1314450" y="3082925"/>
          <p14:tracePt t="2686" x="1206500" y="3141663"/>
          <p14:tracePt t="2703" x="1163638" y="3167063"/>
          <p14:tracePt t="2739" x="1147763" y="3167063"/>
          <p14:tracePt t="2755" x="1138238" y="3167063"/>
          <p14:tracePt t="2763" x="1122363" y="3175000"/>
          <p14:tracePt t="2771" x="1114425" y="3175000"/>
          <p14:tracePt t="2787" x="1079500" y="3190875"/>
          <p14:tracePt t="2803" x="1071563" y="3200400"/>
          <p14:tracePt t="2843" x="1063625" y="3208338"/>
          <p14:tracePt t="2851" x="1055688" y="3225800"/>
          <p14:tracePt t="2859" x="1038225" y="3233738"/>
          <p14:tracePt t="2870" x="1030288" y="3241675"/>
          <p14:tracePt t="2886" x="1030288" y="3249613"/>
          <p14:tracePt t="2947" x="1022350" y="3249613"/>
          <p14:tracePt t="2955" x="1004888" y="3259138"/>
          <p14:tracePt t="2963" x="979488" y="3284538"/>
          <p14:tracePt t="2971" x="954088" y="3308350"/>
          <p14:tracePt t="2987" x="920750" y="3384550"/>
          <p14:tracePt t="3003" x="879475" y="3468688"/>
          <p14:tracePt t="3020" x="854075" y="3543300"/>
          <p14:tracePt t="3036" x="854075" y="3602038"/>
          <p14:tracePt t="3053" x="854075" y="3643313"/>
          <p14:tracePt t="3070" x="879475" y="3678238"/>
          <p14:tracePt t="3086" x="920750" y="3711575"/>
          <p14:tracePt t="3103" x="979488" y="3735388"/>
          <p14:tracePt t="3120" x="1046163" y="3760788"/>
          <p14:tracePt t="3137" x="1163638" y="3786188"/>
          <p14:tracePt t="3153" x="1373188" y="3803650"/>
          <p14:tracePt t="3155" x="1457325" y="3803650"/>
          <p14:tracePt t="3170" x="1549400" y="3803650"/>
          <p14:tracePt t="3171" x="1624013" y="3803650"/>
          <p14:tracePt t="3187" x="1741488" y="3786188"/>
          <p14:tracePt t="3203" x="1833563" y="3770313"/>
          <p14:tracePt t="3220" x="1892300" y="3770313"/>
          <p14:tracePt t="3236" x="1933575" y="3778250"/>
          <p14:tracePt t="3253" x="1968500" y="3778250"/>
          <p14:tracePt t="3270" x="1976438" y="3778250"/>
          <p14:tracePt t="3307" x="1984375" y="3786188"/>
          <p14:tracePt t="3323" x="1992313" y="3794125"/>
          <p14:tracePt t="3331" x="2001838" y="3803650"/>
          <p14:tracePt t="3347" x="2009775" y="3811588"/>
          <p14:tracePt t="3355" x="2017713" y="3819525"/>
          <p14:tracePt t="3371" x="2025650" y="3829050"/>
          <p14:tracePt t="3386" x="2043113" y="3829050"/>
          <p14:tracePt t="3403" x="2051050" y="3829050"/>
          <p14:tracePt t="3435" x="2060575" y="3829050"/>
          <p14:tracePt t="3443" x="2068513" y="3819525"/>
          <p14:tracePt t="3453" x="2093913" y="3811588"/>
          <p14:tracePt t="3470" x="2168525" y="3760788"/>
          <p14:tracePt t="3486" x="2227263" y="3711575"/>
          <p14:tracePt t="3503" x="2260600" y="3694113"/>
          <p14:tracePt t="3539" x="2260600" y="3678238"/>
          <p14:tracePt t="3555" x="2260600" y="3668713"/>
          <p14:tracePt t="3661" x="2268538" y="3668713"/>
          <p14:tracePt t="3669" x="2278063" y="3668713"/>
          <p14:tracePt t="3677" x="2293938" y="3668713"/>
          <p14:tracePt t="3689" x="2336800" y="3668713"/>
          <p14:tracePt t="3704" x="2403475" y="3668713"/>
          <p14:tracePt t="3720" x="2452688" y="3668713"/>
          <p14:tracePt t="3737" x="2462213" y="3668713"/>
          <p14:tracePt t="3755" x="2470150" y="3668713"/>
          <p14:tracePt t="3891" x="2462213" y="3668713"/>
          <p14:tracePt t="3899" x="2436813" y="3668713"/>
          <p14:tracePt t="3907" x="2370138" y="3668713"/>
          <p14:tracePt t="3920" x="2278063" y="3652838"/>
          <p14:tracePt t="3936" x="2025650" y="3635375"/>
          <p14:tracePt t="3953" x="1876425" y="3594100"/>
          <p14:tracePt t="3970" x="1858963" y="3586163"/>
          <p14:tracePt t="4548" x="1858963" y="3576638"/>
          <p14:tracePt t="4556" x="1866900" y="3560763"/>
          <p14:tracePt t="4572" x="1909763" y="3543300"/>
          <p14:tracePt t="4589" x="1943100" y="3492500"/>
          <p14:tracePt t="4606" x="1976438" y="3468688"/>
          <p14:tracePt t="4622" x="1984375" y="3417888"/>
          <p14:tracePt t="4639" x="2001838" y="3400425"/>
          <p14:tracePt t="4655" x="2001838" y="3384550"/>
          <p14:tracePt t="4670" x="2009775" y="3376613"/>
          <p14:tracePt t="4723" x="2017713" y="3376613"/>
          <p14:tracePt t="4739" x="2025650" y="3376613"/>
          <p14:tracePt t="4845" x="2017713" y="3376613"/>
          <p14:tracePt t="4853" x="2009775" y="3376613"/>
          <p14:tracePt t="4861" x="1984375" y="3376613"/>
          <p14:tracePt t="4870" x="1968500" y="3376613"/>
          <p14:tracePt t="4887" x="1933575" y="3376613"/>
          <p14:tracePt t="4903" x="1900238" y="3376613"/>
          <p14:tracePt t="4920" x="1884363" y="3376613"/>
          <p14:tracePt t="4937" x="1866900" y="3376613"/>
          <p14:tracePt t="4953" x="1858963" y="3376613"/>
          <p14:tracePt t="4972" x="1841500" y="3376613"/>
          <p14:tracePt t="4987" x="1833563" y="3384550"/>
          <p14:tracePt t="5003" x="1825625" y="3392488"/>
          <p14:tracePt t="5059" x="1841500" y="3392488"/>
          <p14:tracePt t="5068" x="1876425" y="3367088"/>
          <p14:tracePt t="5075" x="1909763" y="3351213"/>
          <p14:tracePt t="5087" x="1951038" y="3325813"/>
          <p14:tracePt t="5103" x="1984375" y="3292475"/>
          <p14:tracePt t="5120" x="1992313" y="3284538"/>
          <p14:tracePt t="5137" x="2001838" y="3284538"/>
          <p14:tracePt t="5293" x="1992313" y="3284538"/>
          <p14:tracePt t="5300" x="1976438" y="3284538"/>
          <p14:tracePt t="5307" x="1958975" y="3284538"/>
          <p14:tracePt t="5321" x="1943100" y="3284538"/>
          <p14:tracePt t="5337" x="1925638" y="3284538"/>
          <p14:tracePt t="5353" x="1866900" y="3300413"/>
          <p14:tracePt t="5355" x="1841500" y="3300413"/>
          <p14:tracePt t="5370" x="1808163" y="3308350"/>
          <p14:tracePt t="5372" x="1800225" y="3308350"/>
          <p14:tracePt t="5387" x="1784350" y="3325813"/>
          <p14:tracePt t="5403" x="1758950" y="3325813"/>
          <p14:tracePt t="5420" x="1733550" y="3333750"/>
          <p14:tracePt t="5436" x="1700213" y="3351213"/>
          <p14:tracePt t="5453" x="1682750" y="3359150"/>
          <p14:tracePt t="5470" x="1674813" y="3367088"/>
          <p14:tracePt t="5486" x="1666875" y="3367088"/>
          <p14:tracePt t="5503" x="1649413" y="3367088"/>
          <p14:tracePt t="5572" x="1641475" y="3384550"/>
          <p14:tracePt t="5588" x="1633538" y="3392488"/>
          <p14:tracePt t="5597" x="1616075" y="3400425"/>
          <p14:tracePt t="5605" x="1598613" y="3409950"/>
          <p14:tracePt t="5622" x="1574800" y="3417888"/>
          <p14:tracePt t="5637" x="1565275" y="3425825"/>
          <p14:tracePt t="5653" x="1557338" y="3425825"/>
          <p14:tracePt t="5684" x="1541463" y="3425825"/>
          <p14:tracePt t="5691" x="1531938" y="3425825"/>
          <p14:tracePt t="5703" x="1524000" y="3425825"/>
          <p14:tracePt t="5720" x="1465263" y="3400425"/>
          <p14:tracePt t="5737" x="1390650" y="3351213"/>
          <p14:tracePt t="5754" x="1347788" y="3325813"/>
          <p14:tracePt t="5756" x="1322388" y="3325813"/>
          <p14:tracePt t="6099" x="1314450" y="3325813"/>
          <p14:tracePt t="6107" x="1314450" y="3317875"/>
          <p14:tracePt t="6119" x="1306513" y="3317875"/>
          <p14:tracePt t="6136" x="1289050" y="3308350"/>
          <p14:tracePt t="6153" x="1273175" y="3292475"/>
          <p14:tracePt t="6169" x="1263650" y="3284538"/>
          <p14:tracePt t="6227" x="1255713" y="3284538"/>
          <p14:tracePt t="6243" x="1247775" y="3284538"/>
          <p14:tracePt t="6251" x="1239838" y="3284538"/>
          <p14:tracePt t="6259" x="1230313" y="3284538"/>
          <p14:tracePt t="6275" x="1222375" y="3284538"/>
          <p14:tracePt t="6291" x="1206500" y="3284538"/>
          <p14:tracePt t="6339" x="1196975" y="3284538"/>
          <p14:tracePt t="6355" x="1189038" y="3284538"/>
          <p14:tracePt t="6363" x="1181100" y="3284538"/>
          <p14:tracePt t="6604" x="1181100" y="3292475"/>
          <p14:tracePt t="6612" x="1181100" y="3300413"/>
          <p14:tracePt t="6621" x="1189038" y="3308350"/>
          <p14:tracePt t="6639" x="1196975" y="3333750"/>
          <p14:tracePt t="6653" x="1222375" y="3359150"/>
          <p14:tracePt t="6670" x="1230313" y="3409950"/>
          <p14:tracePt t="6686" x="1255713" y="3451225"/>
          <p14:tracePt t="6703" x="1263650" y="3492500"/>
          <p14:tracePt t="6720" x="1281113" y="3551238"/>
          <p14:tracePt t="6737" x="1289050" y="3602038"/>
          <p14:tracePt t="6754" x="1322388" y="3619500"/>
          <p14:tracePt t="6755" x="1331913" y="3643313"/>
          <p14:tracePt t="6770" x="1357313" y="3660775"/>
          <p14:tracePt t="6772" x="1381125" y="3686175"/>
          <p14:tracePt t="6787" x="1473200" y="3735388"/>
          <p14:tracePt t="6803" x="1624013" y="3819525"/>
          <p14:tracePt t="6820" x="1784350" y="3895725"/>
          <p14:tracePt t="6836" x="1951038" y="3937000"/>
          <p14:tracePt t="6853" x="2093913" y="3970338"/>
          <p14:tracePt t="6870" x="2235200" y="3979863"/>
          <p14:tracePt t="6886" x="2378075" y="3979863"/>
          <p14:tracePt t="6903" x="2478088" y="3962400"/>
          <p14:tracePt t="6920" x="2587625" y="3937000"/>
          <p14:tracePt t="6936" x="2671763" y="3911600"/>
          <p14:tracePt t="6953" x="2763838" y="3886200"/>
          <p14:tracePt t="6956" x="2813050" y="3878263"/>
          <p14:tracePt t="6970" x="2863850" y="3862388"/>
          <p14:tracePt t="6972" x="2889250" y="3836988"/>
          <p14:tracePt t="6987" x="2947988" y="3819525"/>
          <p14:tracePt t="7003" x="2963863" y="3794125"/>
          <p14:tracePt t="7020" x="2973388" y="3786188"/>
          <p14:tracePt t="7036" x="2989263" y="3778250"/>
          <p14:tracePt t="7053" x="2997200" y="3778250"/>
          <p14:tracePt t="7070" x="3014663" y="3770313"/>
          <p14:tracePt t="7086" x="3022600" y="3760788"/>
          <p14:tracePt t="7103" x="3030538" y="3760788"/>
          <p14:tracePt t="7196" x="3030538" y="3752850"/>
          <p14:tracePt t="7204" x="3040063" y="3752850"/>
          <p14:tracePt t="7212" x="3055938" y="3752850"/>
          <p14:tracePt t="7222" x="3055938" y="3735388"/>
          <p14:tracePt t="7236" x="3065463" y="3727450"/>
          <p14:tracePt t="7253" x="3065463" y="3719513"/>
          <p14:tracePt t="7269" x="3073400" y="3719513"/>
          <p14:tracePt t="7286" x="3073400" y="3711575"/>
          <p14:tracePt t="7303" x="3073400" y="3702050"/>
          <p14:tracePt t="7319" x="3073400" y="3694113"/>
          <p14:tracePt t="7336" x="3073400" y="3668713"/>
          <p14:tracePt t="7352" x="3073400" y="3660775"/>
          <p14:tracePt t="7369" x="3081338" y="3643313"/>
          <p14:tracePt t="7372" x="3081338" y="3635375"/>
          <p14:tracePt t="7386" x="3098800" y="3627438"/>
          <p14:tracePt t="7388" x="3114675" y="3619500"/>
          <p14:tracePt t="7403" x="3140075" y="3594100"/>
          <p14:tracePt t="7420" x="3173413" y="3576638"/>
          <p14:tracePt t="7436" x="3206750" y="3560763"/>
          <p14:tracePt t="7453" x="3232150" y="3543300"/>
          <p14:tracePt t="7469" x="3273425" y="3535363"/>
          <p14:tracePt t="7486" x="3308350" y="3527425"/>
          <p14:tracePt t="7502" x="3341688" y="3527425"/>
          <p14:tracePt t="7519" x="3349625" y="3509963"/>
          <p14:tracePt t="7536" x="3349625" y="3502025"/>
          <p14:tracePt t="7604" x="3324225" y="3502025"/>
          <p14:tracePt t="7613" x="3290888" y="3509963"/>
          <p14:tracePt t="7622" x="3257550" y="3509963"/>
          <p14:tracePt t="7638" x="3089275" y="3535363"/>
          <p14:tracePt t="7655" x="2905125" y="3586163"/>
          <p14:tracePt t="7670" x="2671763" y="3619500"/>
          <p14:tracePt t="7686" x="2503488" y="3660775"/>
          <p14:tracePt t="7703" x="2395538" y="3694113"/>
          <p14:tracePt t="7720" x="2352675" y="3702050"/>
          <p14:tracePt t="7736" x="2352675" y="3711575"/>
          <p14:tracePt t="7892" x="2360613" y="3711575"/>
          <p14:tracePt t="7908" x="2370138" y="3711575"/>
          <p14:tracePt t="7924" x="2386013" y="3711575"/>
          <p14:tracePt t="7941" x="2395538" y="3711575"/>
          <p14:tracePt t="7988" x="2403475" y="3711575"/>
          <p14:tracePt t="8004" x="2411413" y="3711575"/>
          <p14:tracePt t="8012" x="2419350" y="3711575"/>
          <p14:tracePt t="8027" x="2419350" y="3719513"/>
          <p14:tracePt t="8043" x="2419350" y="3727450"/>
          <p14:tracePt t="8083" x="2419350" y="3719513"/>
          <p14:tracePt t="8115" x="2419350" y="3711575"/>
          <p14:tracePt t="8155" x="2419350" y="3702050"/>
          <p14:tracePt t="8172" x="2419350" y="3694113"/>
          <p14:tracePt t="8181" x="2411413" y="3686175"/>
          <p14:tracePt t="8189" x="2386013" y="3686175"/>
          <p14:tracePt t="8203" x="2319338" y="3686175"/>
          <p14:tracePt t="8220" x="2227263" y="3702050"/>
          <p14:tracePt t="8236" x="2160588" y="3711575"/>
          <p14:tracePt t="8253" x="2109788" y="3719513"/>
          <p14:tracePt t="8270" x="2093913" y="3735388"/>
          <p14:tracePt t="8286" x="2051050" y="3727450"/>
          <p14:tracePt t="8303" x="1943100" y="3694113"/>
          <p14:tracePt t="8320" x="1758950" y="3660775"/>
          <p14:tracePt t="8336" x="1506538" y="3643313"/>
          <p14:tracePt t="8353" x="1281113" y="3643313"/>
          <p14:tracePt t="8371" x="1046163" y="3643313"/>
          <p14:tracePt t="8386" x="1004888" y="3643313"/>
          <p14:tracePt t="8580" x="1012825" y="3643313"/>
          <p14:tracePt t="8588" x="1046163" y="3643313"/>
          <p14:tracePt t="8596" x="1071563" y="3635375"/>
          <p14:tracePt t="8605" x="1104900" y="3619500"/>
          <p14:tracePt t="8620" x="1196975" y="3594100"/>
          <p14:tracePt t="8636" x="1263650" y="3586163"/>
          <p14:tracePt t="8652" x="1322388" y="3586163"/>
          <p14:tracePt t="8669" x="1357313" y="3586163"/>
          <p14:tracePt t="8686" x="1365250" y="3586163"/>
          <p14:tracePt t="8702" x="1373188" y="3586163"/>
          <p14:tracePt t="8795" x="1381125" y="3586163"/>
          <p14:tracePt t="8803" x="1390650" y="3586163"/>
          <p14:tracePt t="8811" x="1398588" y="3586163"/>
          <p14:tracePt t="8820" x="1414463" y="3594100"/>
          <p14:tracePt t="8836" x="1457325" y="3594100"/>
          <p14:tracePt t="8852" x="1516063" y="3602038"/>
          <p14:tracePt t="8869" x="1616075" y="3602038"/>
          <p14:tracePt t="8886" x="1749425" y="3602038"/>
          <p14:tracePt t="8902" x="1925638" y="3602038"/>
          <p14:tracePt t="8919" x="2068513" y="3602038"/>
          <p14:tracePt t="8936" x="2168525" y="3602038"/>
          <p14:tracePt t="8952" x="2219325" y="3602038"/>
          <p14:tracePt t="8970" x="2227263" y="3602038"/>
          <p14:tracePt t="9035" x="2235200" y="3602038"/>
          <p14:tracePt t="9043" x="2244725" y="3602038"/>
          <p14:tracePt t="9052" x="2260600" y="3602038"/>
          <p14:tracePt t="9069" x="2319338" y="3602038"/>
          <p14:tracePt t="9086" x="2403475" y="3602038"/>
          <p14:tracePt t="9102" x="2478088" y="3602038"/>
          <p14:tracePt t="9119" x="2520950" y="3602038"/>
          <p14:tracePt t="9136" x="2528888" y="3602038"/>
          <p14:tracePt t="9179" x="2546350" y="3602038"/>
          <p14:tracePt t="9187" x="2562225" y="3609975"/>
          <p14:tracePt t="9195" x="2595563" y="3627438"/>
          <p14:tracePt t="9203" x="2620963" y="3652838"/>
          <p14:tracePt t="9220" x="2671763" y="3668713"/>
          <p14:tracePt t="9236" x="2687638" y="3686175"/>
          <p14:tracePt t="9252" x="2720975" y="3694113"/>
          <p14:tracePt t="9269" x="2738438" y="3711575"/>
          <p14:tracePt t="9286" x="2763838" y="3719513"/>
          <p14:tracePt t="9302" x="2805113" y="3719513"/>
          <p14:tracePt t="9319" x="2881313" y="3744913"/>
          <p14:tracePt t="9336" x="2981325" y="3770313"/>
          <p14:tracePt t="9353" x="3089275" y="3794125"/>
          <p14:tracePt t="9371" x="3214688" y="3819525"/>
          <p14:tracePt t="9386" x="3232150" y="3836988"/>
          <p14:tracePt t="9388" x="3249613" y="3836988"/>
          <p14:tracePt t="9403" x="3265488" y="3836988"/>
          <p14:tracePt t="9515" x="3265488" y="3829050"/>
          <p14:tracePt t="9523" x="3257550" y="3829050"/>
          <p14:tracePt t="9531" x="3240088" y="3819525"/>
          <p14:tracePt t="9539" x="3232150" y="3811588"/>
          <p14:tracePt t="9552" x="3214688" y="3811588"/>
          <p14:tracePt t="9570" x="3198813" y="3803650"/>
          <p14:tracePt t="9571" x="3181350" y="3803650"/>
          <p14:tracePt t="9586" x="3181350" y="3794125"/>
          <p14:tracePt t="9603" x="3173413" y="3794125"/>
          <p14:tracePt t="9619" x="3122613" y="3794125"/>
          <p14:tracePt t="9636" x="2963863" y="3794125"/>
          <p14:tracePt t="9652" x="2763838" y="3794125"/>
          <p14:tracePt t="9669" x="2554288" y="3794125"/>
          <p14:tracePt t="9686" x="2395538" y="3794125"/>
          <p14:tracePt t="9702" x="2235200" y="3794125"/>
          <p14:tracePt t="9719" x="2051050" y="3794125"/>
          <p14:tracePt t="9736" x="1876425" y="3794125"/>
          <p14:tracePt t="9753" x="1649413" y="3794125"/>
          <p14:tracePt t="9769" x="1465263" y="3794125"/>
          <p14:tracePt t="9771" x="1414463" y="3794125"/>
          <p14:tracePt t="9786" x="1365250" y="3794125"/>
          <p14:tracePt t="9788" x="1331913" y="3794125"/>
          <p14:tracePt t="9803" x="1255713" y="3794125"/>
          <p14:tracePt t="9819" x="1189038" y="3794125"/>
          <p14:tracePt t="9836" x="1089025" y="3794125"/>
          <p14:tracePt t="9852" x="979488" y="3794125"/>
          <p14:tracePt t="9869" x="895350" y="3794125"/>
          <p14:tracePt t="9886" x="871538" y="3794125"/>
          <p14:tracePt t="9902" x="854075" y="3794125"/>
          <p14:tracePt t="9923" x="846138" y="3794125"/>
          <p14:tracePt t="9939" x="828675" y="3786188"/>
          <p14:tracePt t="9953" x="803275" y="3760788"/>
          <p14:tracePt t="9969" x="744538" y="3719513"/>
          <p14:tracePt t="9971" x="703263" y="3711575"/>
          <p14:tracePt t="9986" x="652463" y="3711575"/>
          <p14:tracePt t="9988" x="619125" y="3702050"/>
          <p14:tracePt t="10003" x="544513" y="3678238"/>
          <p14:tracePt t="10019" x="519113" y="3678238"/>
          <p14:tracePt t="10115" x="511175" y="3678238"/>
          <p14:tracePt t="10187" x="501650" y="3678238"/>
          <p14:tracePt t="10203" x="493713" y="3678238"/>
          <p14:tracePt t="10211" x="485775" y="3678238"/>
          <p14:tracePt t="10219" x="477838" y="3678238"/>
          <p14:tracePt t="10236" x="444500" y="3711575"/>
          <p14:tracePt t="10252" x="409575" y="3735388"/>
          <p14:tracePt t="10269" x="376238" y="3811588"/>
          <p14:tracePt t="10286" x="334963" y="3886200"/>
          <p14:tracePt t="10302" x="309563" y="3962400"/>
          <p14:tracePt t="10319" x="309563" y="4003675"/>
          <p14:tracePt t="10335" x="309563" y="4037013"/>
          <p14:tracePt t="10352" x="327025" y="4054475"/>
          <p14:tracePt t="10371" x="360363" y="4062413"/>
          <p14:tracePt t="10386" x="385763" y="4062413"/>
          <p14:tracePt t="10387" x="419100" y="4062413"/>
          <p14:tracePt t="10403" x="501650" y="4062413"/>
          <p14:tracePt t="10419" x="603250" y="4062413"/>
          <p14:tracePt t="10436" x="677863" y="4062413"/>
          <p14:tracePt t="10452" x="711200" y="4054475"/>
          <p14:tracePt t="10469" x="728663" y="4046538"/>
          <p14:tracePt t="10486" x="744538" y="4021138"/>
          <p14:tracePt t="10502" x="769938" y="4003675"/>
          <p14:tracePt t="10519" x="787400" y="3962400"/>
          <p14:tracePt t="10536" x="812800" y="3911600"/>
          <p14:tracePt t="10552" x="812800" y="3862388"/>
          <p14:tracePt t="10569" x="803275" y="3803650"/>
          <p14:tracePt t="10586" x="795338" y="3778250"/>
          <p14:tracePt t="10587" x="795338" y="3770313"/>
          <p14:tracePt t="10603" x="779463" y="3752850"/>
          <p14:tracePt t="10619" x="779463" y="3744913"/>
          <p14:tracePt t="10659" x="779463" y="3735388"/>
          <p14:tracePt t="10668" x="779463" y="3727450"/>
          <p14:tracePt t="10675" x="779463" y="3711575"/>
          <p14:tracePt t="10686" x="779463" y="3702050"/>
          <p14:tracePt t="10702" x="779463" y="3678238"/>
          <p14:tracePt t="10719" x="779463" y="3635375"/>
          <p14:tracePt t="10735" x="779463" y="3576638"/>
          <p14:tracePt t="10752" x="779463" y="3543300"/>
          <p14:tracePt t="10769" x="779463" y="3535363"/>
          <p14:tracePt t="10819" x="769938" y="3535363"/>
          <p14:tracePt t="10827" x="736600" y="3535363"/>
          <p14:tracePt t="10836" x="703263" y="3535363"/>
          <p14:tracePt t="10852" x="595313" y="3551238"/>
          <p14:tracePt t="10869" x="468313" y="3594100"/>
          <p14:tracePt t="10885" x="334963" y="3686175"/>
          <p14:tracePt t="10902" x="217488" y="3770313"/>
          <p14:tracePt t="10919" x="142875" y="3819525"/>
          <p14:tracePt t="10935" x="109538" y="3870325"/>
          <p14:tracePt t="10952" x="109538" y="3911600"/>
          <p14:tracePt t="10969" x="117475" y="3944938"/>
          <p14:tracePt t="10986" x="192088" y="3979863"/>
          <p14:tracePt t="10987" x="250825" y="3995738"/>
          <p14:tracePt t="11003" x="434975" y="4013200"/>
          <p14:tracePt t="11020" x="595313" y="4013200"/>
          <p14:tracePt t="11036" x="728663" y="4013200"/>
          <p14:tracePt t="11052" x="803275" y="4013200"/>
          <p14:tracePt t="11069" x="820738" y="4013200"/>
          <p14:tracePt t="11086" x="836613" y="4013200"/>
          <p14:tracePt t="11163" x="836613" y="4003675"/>
          <p14:tracePt t="11171" x="846138" y="4003675"/>
          <p14:tracePt t="11179" x="854075" y="3995738"/>
          <p14:tracePt t="11187" x="854075" y="3987800"/>
          <p14:tracePt t="11203" x="862013" y="3987800"/>
          <p14:tracePt t="11267" x="862013" y="3979863"/>
          <p14:tracePt t="11339" x="871538" y="3979863"/>
          <p14:tracePt t="11347" x="879475" y="3979863"/>
          <p14:tracePt t="11355" x="887413" y="3970338"/>
          <p14:tracePt t="11370" x="887413" y="3962400"/>
          <p14:tracePt t="11372" x="912813" y="3954463"/>
          <p14:tracePt t="11386" x="920750" y="3937000"/>
          <p14:tracePt t="11388" x="954088" y="3921125"/>
          <p14:tracePt t="11403" x="1063625" y="3862388"/>
          <p14:tracePt t="11419" x="1255713" y="3786188"/>
          <p14:tracePt t="11436" x="1574800" y="3711575"/>
          <p14:tracePt t="11452" x="1968500" y="3602038"/>
          <p14:tracePt t="11469" x="2378075" y="3492500"/>
          <p14:tracePt t="11486" x="2797175" y="3284538"/>
          <p14:tracePt t="11502" x="3341688" y="2914650"/>
          <p14:tracePt t="11519" x="3943350" y="2505075"/>
          <p14:tracePt t="11538" x="4554538" y="2044700"/>
          <p14:tracePt t="11539" x="4797425" y="1843088"/>
          <p14:tracePt t="11552" x="5006975" y="1625600"/>
          <p14:tracePt t="11569" x="5292725" y="1290638"/>
          <p14:tracePt t="11571" x="5418138" y="1122363"/>
          <p14:tracePt t="11586" x="5510213" y="979488"/>
          <p14:tracePt t="11588" x="5576888" y="854075"/>
          <p14:tracePt t="11603" x="5686425" y="736600"/>
          <p14:tracePt t="11620" x="5702300" y="728663"/>
          <p14:tracePt t="11636" x="5710238" y="728663"/>
          <p14:tracePt t="11652" x="5702300" y="728663"/>
          <p14:tracePt t="11669" x="5661025" y="762000"/>
          <p14:tracePt t="11685" x="5618163" y="812800"/>
          <p14:tracePt t="11702" x="5602288" y="846138"/>
          <p14:tracePt t="11719" x="5576888" y="854075"/>
          <p14:tracePt t="11736" x="5568950" y="863600"/>
          <p14:tracePt t="11909" x="5568950" y="871538"/>
          <p14:tracePt t="11924" x="5576888" y="879475"/>
          <p14:tracePt t="11941" x="5584825" y="887413"/>
          <p14:tracePt t="11971" x="5594350" y="904875"/>
          <p14:tracePt t="11987" x="5610225" y="912813"/>
          <p14:tracePt t="12181" x="5610225" y="920750"/>
          <p14:tracePt t="12189" x="5610225" y="955675"/>
          <p14:tracePt t="12205" x="5610225" y="1022350"/>
          <p14:tracePt t="12222" x="5610225" y="1096963"/>
          <p14:tracePt t="12239" x="5610225" y="1122363"/>
          <p14:tracePt t="12253" x="5610225" y="1147763"/>
          <p14:tracePt t="12323" x="5610225" y="1155700"/>
          <p14:tracePt t="12339" x="5618163" y="1155700"/>
          <p14:tracePt t="12347" x="5651500" y="1155700"/>
          <p14:tracePt t="12355" x="5702300" y="1155700"/>
          <p14:tracePt t="12369" x="5786438" y="1173163"/>
          <p14:tracePt t="12386" x="5970588" y="1147763"/>
          <p14:tracePt t="12387" x="6070600" y="1130300"/>
          <p14:tracePt t="12402" x="6238875" y="1071563"/>
          <p14:tracePt t="12419" x="6405563" y="1022350"/>
          <p14:tracePt t="12435" x="6515100" y="996950"/>
          <p14:tracePt t="12452" x="6589713" y="979488"/>
          <p14:tracePt t="12469" x="6648450" y="955675"/>
          <p14:tracePt t="12486" x="6691313" y="946150"/>
          <p14:tracePt t="12502" x="6715125" y="938213"/>
          <p14:tracePt t="12519" x="6724650" y="938213"/>
          <p14:tracePt t="12535" x="6732588" y="938213"/>
          <p14:tracePt t="12579" x="6740525" y="938213"/>
          <p14:tracePt t="12587" x="6748463" y="938213"/>
          <p14:tracePt t="12595" x="6773863" y="938213"/>
          <p14:tracePt t="12603" x="6783388" y="938213"/>
          <p14:tracePt t="12619" x="6799263" y="938213"/>
          <p14:tracePt t="12643" x="6807200" y="930275"/>
          <p14:tracePt t="12683" x="6832600" y="920750"/>
          <p14:tracePt t="12691" x="6865938" y="904875"/>
          <p14:tracePt t="12702" x="6916738" y="896938"/>
          <p14:tracePt t="12719" x="7092950" y="795338"/>
          <p14:tracePt t="12735" x="7175500" y="712788"/>
          <p14:tracePt t="12752" x="7192963" y="712788"/>
          <p14:tracePt t="13420" x="7200900" y="712788"/>
          <p14:tracePt t="13437" x="7210425" y="712788"/>
          <p14:tracePt t="13475" x="7200900" y="703263"/>
          <p14:tracePt t="13484" x="7185025" y="695325"/>
          <p14:tracePt t="13491" x="7175500" y="687388"/>
          <p14:tracePt t="13503" x="7167563" y="661988"/>
          <p14:tracePt t="13519" x="7167563" y="619125"/>
          <p14:tracePt t="13536" x="7167563" y="595313"/>
          <p14:tracePt t="13553" x="7167563" y="569913"/>
          <p14:tracePt t="13620" x="7159625" y="569913"/>
          <p14:tracePt t="13627" x="7159625" y="585788"/>
          <p14:tracePt t="13636" x="7151688" y="603250"/>
          <p14:tracePt t="13652" x="7134225" y="619125"/>
          <p14:tracePt t="13669" x="7108825" y="644525"/>
          <p14:tracePt t="13686" x="7100888" y="669925"/>
          <p14:tracePt t="13702" x="7092950" y="695325"/>
          <p14:tracePt t="13719" x="7075488" y="703263"/>
          <p14:tracePt t="13736" x="7075488" y="712788"/>
          <p14:tracePt t="14108" x="7067550" y="712788"/>
          <p14:tracePt t="14156" x="7059613" y="712788"/>
          <p14:tracePt t="14165" x="7050088" y="720725"/>
          <p14:tracePt t="14173" x="7042150" y="728663"/>
          <p14:tracePt t="14186" x="7016750" y="736600"/>
          <p14:tracePt t="14187" x="7008813" y="754063"/>
          <p14:tracePt t="14202" x="7000875" y="762000"/>
          <p14:tracePt t="14204" x="6991350" y="762000"/>
          <p14:tracePt t="14813" x="6983413" y="762000"/>
          <p14:tracePt t="14820" x="6958013" y="762000"/>
          <p14:tracePt t="14829" x="6924675" y="762000"/>
          <p14:tracePt t="14838" x="6875463" y="762000"/>
          <p14:tracePt t="14853" x="6699250" y="779463"/>
          <p14:tracePt t="14869" x="6472238" y="779463"/>
          <p14:tracePt t="14885" x="6313488" y="779463"/>
          <p14:tracePt t="14902" x="6238875" y="779463"/>
          <p14:tracePt t="14919" x="6213475" y="779463"/>
          <p14:tracePt t="14936" x="6180138" y="769938"/>
          <p14:tracePt t="14952" x="6103938" y="769938"/>
          <p14:tracePt t="14969" x="6003925" y="769938"/>
          <p14:tracePt t="14986" x="5903913" y="769938"/>
          <p14:tracePt t="14988" x="5853113" y="769938"/>
          <p14:tracePt t="15002" x="5819775" y="769938"/>
          <p14:tracePt t="15004" x="5786438" y="769938"/>
          <p14:tracePt t="15019" x="5753100" y="769938"/>
          <p14:tracePt t="15036" x="5743575" y="769938"/>
          <p14:tracePt t="15052" x="5727700" y="769938"/>
          <p14:tracePt t="15069" x="5668963" y="769938"/>
          <p14:tracePt t="15085" x="5584825" y="779463"/>
          <p14:tracePt t="15102" x="5443538" y="787400"/>
          <p14:tracePt t="15119" x="5249863" y="804863"/>
          <p14:tracePt t="15135" x="5024438" y="838200"/>
          <p14:tracePt t="15152" x="4789488" y="887413"/>
          <p14:tracePt t="15169" x="4579938" y="955675"/>
          <p14:tracePt t="15171" x="4521200" y="979488"/>
          <p14:tracePt t="15186" x="4462463" y="1014413"/>
          <p14:tracePt t="15188" x="4429125" y="1047750"/>
          <p14:tracePt t="15202" x="4362450" y="1122363"/>
          <p14:tracePt t="15219" x="4321175" y="1257300"/>
          <p14:tracePt t="15236" x="4295775" y="1357313"/>
          <p14:tracePt t="15252" x="4295775" y="1441450"/>
          <p14:tracePt t="15269" x="4311650" y="1490663"/>
          <p14:tracePt t="15285" x="4354513" y="1533525"/>
          <p14:tracePt t="15302" x="4429125" y="1557338"/>
          <p14:tracePt t="15319" x="4487863" y="1574800"/>
          <p14:tracePt t="15335" x="4564063" y="1600200"/>
          <p14:tracePt t="15352" x="4664075" y="1625600"/>
          <p14:tracePt t="15369" x="4840288" y="1700213"/>
          <p14:tracePt t="15386" x="5016500" y="1801813"/>
          <p14:tracePt t="15388" x="5099050" y="1843088"/>
          <p14:tracePt t="15402" x="5175250" y="1876425"/>
          <p14:tracePt t="15404" x="5267325" y="1909763"/>
          <p14:tracePt t="15419" x="5443538" y="1968500"/>
          <p14:tracePt t="15436" x="5610225" y="2019300"/>
          <p14:tracePt t="15452" x="5761038" y="2060575"/>
          <p14:tracePt t="15469" x="5819775" y="2068513"/>
          <p14:tracePt t="15485" x="5853113" y="2093913"/>
          <p14:tracePt t="15502" x="5894388" y="2119313"/>
          <p14:tracePt t="15519" x="5953125" y="2152650"/>
          <p14:tracePt t="15535" x="6003925" y="2203450"/>
          <p14:tracePt t="15552" x="6037263" y="2219325"/>
          <p14:tracePt t="15569" x="6054725" y="2228850"/>
          <p14:tracePt t="15586" x="6070600" y="2236788"/>
          <p14:tracePt t="15605" x="6078538" y="2236788"/>
          <p14:tracePt t="15754" x="6096000" y="2236788"/>
          <p14:tracePt t="15771" x="6103938" y="2236788"/>
          <p14:tracePt t="15837" x="6103938" y="2228850"/>
          <p14:tracePt t="15860" x="6113463" y="2228850"/>
          <p14:tracePt t="15948" x="6121400" y="2228850"/>
          <p14:tracePt t="15955" x="6137275" y="2228850"/>
          <p14:tracePt t="15969" x="6162675" y="2228850"/>
          <p14:tracePt t="15985" x="6196013" y="2228850"/>
          <p14:tracePt t="15987" x="6213475" y="2228850"/>
          <p14:tracePt t="16002" x="6221413" y="2228850"/>
          <p14:tracePt t="16003" x="6246813" y="2228850"/>
          <p14:tracePt t="16019" x="6272213" y="2219325"/>
          <p14:tracePt t="16035" x="6288088" y="2211388"/>
          <p14:tracePt t="16052" x="6305550" y="2185988"/>
          <p14:tracePt t="16068" x="6313488" y="2178050"/>
          <p14:tracePt t="16085" x="6321425" y="2178050"/>
          <p14:tracePt t="16155" x="6330950" y="2178050"/>
          <p14:tracePt t="16251" x="6338888" y="2178050"/>
          <p14:tracePt t="16259" x="6356350" y="2178050"/>
          <p14:tracePt t="16275" x="6364288" y="2178050"/>
          <p14:tracePt t="16285" x="6372225" y="2178050"/>
          <p14:tracePt t="16302" x="6380163" y="2178050"/>
          <p14:tracePt t="16319" x="6389688" y="2178050"/>
          <p14:tracePt t="16363" x="6389688" y="2195513"/>
          <p14:tracePt t="16395" x="6389688" y="2203450"/>
          <p14:tracePt t="17003" x="6397625" y="2203450"/>
          <p14:tracePt t="17084" x="6405563" y="2185988"/>
          <p14:tracePt t="17093" x="6405563" y="2170113"/>
          <p14:tracePt t="17103" x="6413500" y="2160588"/>
          <p14:tracePt t="17120" x="6438900" y="2127250"/>
          <p14:tracePt t="17136" x="6448425" y="2119313"/>
          <p14:tracePt t="17443" x="6448425" y="2127250"/>
          <p14:tracePt t="17571" x="6456363" y="2127250"/>
          <p14:tracePt t="17587" x="6464300" y="2127250"/>
          <p14:tracePt t="17595" x="6472238" y="2127250"/>
          <p14:tracePt t="17627" x="6489700" y="2127250"/>
          <p14:tracePt t="17651" x="6497638" y="2127250"/>
          <p14:tracePt t="17667" x="6505575" y="2127250"/>
          <p14:tracePt t="17699" x="6515100" y="2127250"/>
          <p14:tracePt t="17707" x="6515100" y="2144713"/>
          <p14:tracePt t="17739" x="6523038" y="2144713"/>
          <p14:tracePt t="17755" x="6530975" y="2144713"/>
          <p14:tracePt t="17787" x="6530975" y="2152650"/>
          <p14:tracePt t="17803" x="6540500" y="2160588"/>
          <p14:tracePt t="17835" x="6540500" y="2170113"/>
          <p14:tracePt t="17877" x="6556375" y="2178050"/>
          <p14:tracePt t="17892" x="6564313" y="2185988"/>
          <p14:tracePt t="17908" x="6573838" y="2195513"/>
          <p14:tracePt t="17988" x="6581775" y="2195513"/>
          <p14:tracePt t="17996" x="6589713" y="2195513"/>
          <p14:tracePt t="18003" x="6615113" y="2185988"/>
          <p14:tracePt t="18021" x="6681788" y="2160588"/>
          <p14:tracePt t="18035" x="6757988" y="2152650"/>
          <p14:tracePt t="18052" x="6832600" y="2127250"/>
          <p14:tracePt t="18069" x="6850063" y="2111375"/>
          <p14:tracePt t="18085" x="6858000" y="2111375"/>
          <p14:tracePt t="18123" x="6865938" y="2111375"/>
          <p14:tracePt t="18131" x="6875463" y="2111375"/>
          <p14:tracePt t="18139" x="6891338" y="2101850"/>
          <p14:tracePt t="18155" x="6899275" y="2101850"/>
          <p14:tracePt t="18168" x="6908800" y="2101850"/>
          <p14:tracePt t="18185" x="6916738" y="2093913"/>
          <p14:tracePt t="18201" x="6924675" y="2085975"/>
          <p14:tracePt t="18219" x="6924675" y="2078038"/>
          <p14:tracePt t="18388" x="6916738" y="2078038"/>
          <p14:tracePt t="18396" x="6908800" y="2078038"/>
          <p14:tracePt t="18403" x="6883400" y="2078038"/>
          <p14:tracePt t="18421" x="6840538" y="2078038"/>
          <p14:tracePt t="18435" x="6824663" y="2085975"/>
          <p14:tracePt t="18452" x="6807200" y="2093913"/>
          <p14:tracePt t="18469" x="6783388" y="2101850"/>
          <p14:tracePt t="18539" x="6773863" y="2101850"/>
          <p14:tracePt t="18547" x="6765925" y="2101850"/>
          <p14:tracePt t="18555" x="6748463" y="2101850"/>
          <p14:tracePt t="18569" x="6707188" y="2119313"/>
          <p14:tracePt t="18585" x="6640513" y="2144713"/>
          <p14:tracePt t="18588" x="6597650" y="2152650"/>
          <p14:tracePt t="18602" x="6564313" y="2170113"/>
          <p14:tracePt t="18604" x="6523038" y="2195513"/>
          <p14:tracePt t="18619" x="6464300" y="2219325"/>
          <p14:tracePt t="18635" x="6423025" y="2228850"/>
          <p14:tracePt t="18652" x="6423025" y="2236788"/>
          <p14:tracePt t="18691" x="6413500" y="2236788"/>
          <p14:tracePt t="18757" x="6405563" y="2236788"/>
          <p14:tracePt t="18773" x="6389688" y="2244725"/>
          <p14:tracePt t="18884" x="6397625" y="2244725"/>
          <p14:tracePt t="18901" x="6405563" y="2236788"/>
          <p14:tracePt t="18909" x="6413500" y="2236788"/>
          <p14:tracePt t="18920" x="6423025" y="2228850"/>
          <p14:tracePt t="18935" x="6438900" y="2219325"/>
          <p14:tracePt t="18952" x="6464300" y="2211388"/>
          <p14:tracePt t="18968" x="6472238" y="2195513"/>
          <p14:tracePt t="18985" x="6481763" y="2195513"/>
          <p14:tracePt t="19002" x="6489700" y="2195513"/>
          <p14:tracePt t="19276" x="6489700" y="2185988"/>
          <p14:tracePt t="19950" x="6497638" y="2178050"/>
          <p14:tracePt t="19958" x="6530975" y="2170113"/>
          <p14:tracePt t="19971" x="6556375" y="2160588"/>
          <p14:tracePt t="19974" x="6589713" y="2144713"/>
          <p14:tracePt t="19984" x="6607175" y="2119313"/>
          <p14:tracePt t="20001" x="6632575" y="2101850"/>
          <p14:tracePt t="20004" x="6648450" y="2093913"/>
          <p14:tracePt t="20018" x="6665913" y="2093913"/>
          <p14:tracePt t="20035" x="6681788" y="2093913"/>
          <p14:tracePt t="21349" x="6673850" y="2093913"/>
          <p14:tracePt t="21356" x="6665913" y="2093913"/>
          <p14:tracePt t="21370" x="6656388" y="2093913"/>
          <p14:tracePt t="21373" x="6648450" y="2093913"/>
          <p14:tracePt t="21565" x="6632575" y="2093913"/>
          <p14:tracePt t="21581" x="6623050" y="2093913"/>
          <p14:tracePt t="21588" x="6615113" y="2093913"/>
          <p14:tracePt t="21604" x="6607175" y="2093913"/>
          <p14:tracePt t="21620" x="6589713" y="2093913"/>
          <p14:tracePt t="21637" x="6556375" y="2093913"/>
          <p14:tracePt t="21653" x="6497638" y="2093913"/>
          <p14:tracePt t="21669" x="6438900" y="2093913"/>
          <p14:tracePt t="21685" x="6413500" y="2119313"/>
          <p14:tracePt t="21701" x="6389688" y="2119313"/>
          <p14:tracePt t="21718" x="6380163" y="2119313"/>
          <p14:tracePt t="21735" x="6372225" y="2119313"/>
          <p14:tracePt t="21755" x="6364288" y="2119313"/>
          <p14:tracePt t="21787" x="6356350" y="2119313"/>
          <p14:tracePt t="21803" x="6346825" y="2119313"/>
          <p14:tracePt t="21811" x="6330950" y="2119313"/>
          <p14:tracePt t="21819" x="6313488" y="2119313"/>
          <p14:tracePt t="21835" x="6272213" y="2136775"/>
          <p14:tracePt t="21851" x="6205538" y="2160588"/>
          <p14:tracePt t="21868" x="6162675" y="2185988"/>
          <p14:tracePt t="21884" x="6129338" y="2203450"/>
          <p14:tracePt t="21901" x="6121400" y="2211388"/>
          <p14:tracePt t="21988" x="6121400" y="2195513"/>
          <p14:tracePt t="21996" x="6121400" y="2160588"/>
          <p14:tracePt t="22004" x="6121400" y="2111375"/>
          <p14:tracePt t="22019" x="6103938" y="1968500"/>
          <p14:tracePt t="22035" x="6103938" y="1884363"/>
          <p14:tracePt t="22052" x="6103938" y="1835150"/>
          <p14:tracePt t="22069" x="6113463" y="1825625"/>
          <p14:tracePt t="22085" x="6113463" y="1817688"/>
          <p14:tracePt t="22317" x="6121400" y="1817688"/>
          <p14:tracePt t="22333" x="6129338" y="1817688"/>
          <p14:tracePt t="22412" x="6137275" y="1817688"/>
          <p14:tracePt t="22421" x="6146800" y="1817688"/>
          <p14:tracePt t="22435" x="6154738" y="1817688"/>
          <p14:tracePt t="22852" x="6162675" y="1817688"/>
          <p14:tracePt t="23197" x="6188075" y="1817688"/>
          <p14:tracePt t="23206" x="6205538" y="1817688"/>
          <p14:tracePt t="23220" x="6246813" y="1817688"/>
          <p14:tracePt t="23235" x="6280150" y="1817688"/>
          <p14:tracePt t="23252" x="6313488" y="1817688"/>
          <p14:tracePt t="23268" x="6330950" y="1817688"/>
          <p14:tracePt t="23285" x="6338888" y="1817688"/>
          <p14:tracePt t="23524" x="6346825" y="1817688"/>
          <p14:tracePt t="23534" x="6364288" y="1825625"/>
          <p14:tracePt t="23543" x="6380163" y="1835150"/>
          <p14:tracePt t="23552" x="6380163" y="1858963"/>
          <p14:tracePt t="23568" x="6389688" y="1868488"/>
          <p14:tracePt t="23584" x="6397625" y="1876425"/>
          <p14:tracePt t="23651" x="6397625" y="1884363"/>
          <p14:tracePt t="23659" x="6413500" y="1884363"/>
          <p14:tracePt t="23667" x="6413500" y="1893888"/>
          <p14:tracePt t="23684" x="6430963" y="1917700"/>
          <p14:tracePt t="23701" x="6448425" y="1960563"/>
          <p14:tracePt t="23718" x="6472238" y="2019300"/>
          <p14:tracePt t="23734" x="6489700" y="2078038"/>
          <p14:tracePt t="23751" x="6505575" y="2136775"/>
          <p14:tracePt t="23768" x="6523038" y="2195513"/>
          <p14:tracePt t="23784" x="6523038" y="2236788"/>
          <p14:tracePt t="23801" x="6523038" y="2270125"/>
          <p14:tracePt t="23818" x="6523038" y="2328863"/>
          <p14:tracePt t="23819" x="6523038" y="2336800"/>
          <p14:tracePt t="23834" x="6540500" y="2354263"/>
          <p14:tracePt t="23851" x="6573838" y="2379663"/>
          <p14:tracePt t="23868" x="6597650" y="2379663"/>
          <p14:tracePt t="23884" x="6656388" y="2387600"/>
          <p14:tracePt t="23901" x="6748463" y="2395538"/>
          <p14:tracePt t="23918" x="6832600" y="2420938"/>
          <p14:tracePt t="23934" x="6891338" y="2446338"/>
          <p14:tracePt t="23951" x="6932613" y="2479675"/>
          <p14:tracePt t="23968" x="6932613" y="2554288"/>
          <p14:tracePt t="23984" x="6924675" y="2638425"/>
          <p14:tracePt t="24001" x="6891338" y="2714625"/>
          <p14:tracePt t="24018" x="6865938" y="2763838"/>
          <p14:tracePt t="24021" x="6865938" y="2773363"/>
          <p14:tracePt t="24034" x="6865938" y="2781300"/>
          <p14:tracePt t="24037" x="6865938" y="2789238"/>
          <p14:tracePt t="24108" x="6865938" y="2781300"/>
          <p14:tracePt t="24118" x="6865938" y="2773363"/>
          <p14:tracePt t="24365" x="6858000" y="2773363"/>
          <p14:tracePt t="24380" x="6850063" y="2773363"/>
          <p14:tracePt t="24821" x="6850063" y="2763838"/>
          <p14:tracePt t="24836" x="6850063" y="2747963"/>
          <p14:tracePt t="26540" x="6858000" y="2747963"/>
          <p14:tracePt t="26549" x="6865938" y="2747963"/>
          <p14:tracePt t="26556" x="6875463" y="2747963"/>
          <p14:tracePt t="26569" x="6883400" y="2747963"/>
          <p14:tracePt t="26669" x="6875463" y="2747963"/>
          <p14:tracePt t="26676" x="6865938" y="2755900"/>
          <p14:tracePt t="26686" x="6840538" y="2773363"/>
          <p14:tracePt t="26702" x="6783388" y="2840038"/>
          <p14:tracePt t="26718" x="6715125" y="2932113"/>
          <p14:tracePt t="26734" x="6681788" y="2990850"/>
          <p14:tracePt t="26750" x="6656388" y="3024188"/>
          <p14:tracePt t="26767" x="6632575" y="3032125"/>
          <p14:tracePt t="26784" x="6615113" y="3041650"/>
          <p14:tracePt t="26801" x="6615113" y="3065463"/>
          <p14:tracePt t="26817" x="6615113" y="3074988"/>
          <p14:tracePt t="26834" x="6623050" y="3082925"/>
          <p14:tracePt t="26851" x="6640513" y="3090863"/>
          <p14:tracePt t="26875" x="6640513" y="3098800"/>
          <p14:tracePt t="26891" x="6640513" y="3108325"/>
          <p14:tracePt t="26900" x="6640513" y="3116263"/>
          <p14:tracePt t="26917" x="6656388" y="3149600"/>
          <p14:tracePt t="26934" x="6691313" y="3208338"/>
          <p14:tracePt t="26950" x="6740525" y="3267075"/>
          <p14:tracePt t="26967" x="6773863" y="3317875"/>
          <p14:tracePt t="26984" x="6799263" y="3351213"/>
          <p14:tracePt t="27000" x="6807200" y="3359150"/>
          <p14:tracePt t="27017" x="6807200" y="3367088"/>
          <p14:tracePt t="27349" x="6807200" y="3376613"/>
          <p14:tracePt t="27420" x="6807200" y="3384550"/>
          <p14:tracePt t="27428" x="6791325" y="3384550"/>
          <p14:tracePt t="27436" x="6783388" y="3392488"/>
          <p14:tracePt t="27451" x="6740525" y="3392488"/>
          <p14:tracePt t="27467" x="6724650" y="3417888"/>
          <p14:tracePt t="27484" x="6707188" y="3425825"/>
          <p14:tracePt t="27500" x="6699250" y="3425825"/>
          <p14:tracePt t="27939" x="6707188" y="3425825"/>
          <p14:tracePt t="27947" x="6715125" y="3435350"/>
          <p14:tracePt t="27955" x="6724650" y="3435350"/>
          <p14:tracePt t="27971" x="6732588" y="3435350"/>
          <p14:tracePt t="28035" x="6748463" y="3435350"/>
          <p14:tracePt t="28043" x="6757988" y="3443288"/>
          <p14:tracePt t="28051" x="6765925" y="3443288"/>
          <p14:tracePt t="28067" x="6783388" y="3451225"/>
          <p14:tracePt t="28084" x="6799263" y="3451225"/>
          <p14:tracePt t="28100" x="6816725" y="3451225"/>
          <p14:tracePt t="28117" x="6824663" y="3451225"/>
          <p14:tracePt t="28219" x="6799263" y="3451225"/>
          <p14:tracePt t="28227" x="6765925" y="3451225"/>
          <p14:tracePt t="28235" x="6732588" y="3451225"/>
          <p14:tracePt t="28251" x="6623050" y="3435350"/>
          <p14:tracePt t="28267" x="6540500" y="3409950"/>
          <p14:tracePt t="28284" x="6481763" y="3400425"/>
          <p14:tracePt t="28300" x="6472238" y="3400425"/>
          <p14:tracePt t="28331" x="6464300" y="3384550"/>
          <p14:tracePt t="28347" x="6448425" y="3367088"/>
          <p14:tracePt t="28355" x="6423025" y="3325813"/>
          <p14:tracePt t="28367" x="6389688" y="3292475"/>
          <p14:tracePt t="28384" x="6321425" y="3098800"/>
          <p14:tracePt t="28400" x="6254750" y="2822575"/>
          <p14:tracePt t="28417" x="6221413" y="2479675"/>
          <p14:tracePt t="28419" x="6221413" y="2303463"/>
          <p14:tracePt t="28434" x="6221413" y="2144713"/>
          <p14:tracePt t="28436" x="6221413" y="1993900"/>
          <p14:tracePt t="28451" x="6221413" y="1633538"/>
          <p14:tracePt t="28467" x="6180138" y="1163638"/>
          <p14:tracePt t="28484" x="6096000" y="544513"/>
          <p14:tracePt t="28500" x="6062663" y="17463"/>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653275" y="808850"/>
            <a:ext cx="3413400" cy="7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4880">
                <a:solidFill>
                  <a:schemeClr val="lt2"/>
                </a:solidFill>
              </a:rPr>
              <a:t>Sesgo o exces</a:t>
            </a:r>
            <a:r>
              <a:rPr lang="es-419" sz="4780">
                <a:solidFill>
                  <a:schemeClr val="lt2"/>
                </a:solidFill>
              </a:rPr>
              <a:t>o</a:t>
            </a:r>
            <a:endParaRPr sz="4780">
              <a:solidFill>
                <a:schemeClr val="lt2"/>
              </a:solidFill>
            </a:endParaRPr>
          </a:p>
        </p:txBody>
      </p:sp>
      <p:sp>
        <p:nvSpPr>
          <p:cNvPr id="213" name="Google Shape;213;p34"/>
          <p:cNvSpPr txBox="1">
            <a:spLocks noGrp="1"/>
          </p:cNvSpPr>
          <p:nvPr>
            <p:ph type="body" idx="1"/>
          </p:nvPr>
        </p:nvSpPr>
        <p:spPr>
          <a:xfrm>
            <a:off x="653275" y="2009725"/>
            <a:ext cx="35778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800" b="1"/>
              <a:t>Ventaja:</a:t>
            </a:r>
            <a:endParaRPr sz="1800" b="1"/>
          </a:p>
          <a:p>
            <a:pPr marL="0" lvl="0" indent="0" algn="l" rtl="0">
              <a:spcBef>
                <a:spcPts val="1200"/>
              </a:spcBef>
              <a:spcAft>
                <a:spcPts val="0"/>
              </a:spcAft>
              <a:buNone/>
            </a:pPr>
            <a:r>
              <a:rPr lang="es-419" sz="1800"/>
              <a:t>El ‘0’ tiene una sola representación.</a:t>
            </a:r>
            <a:endParaRPr sz="1800"/>
          </a:p>
          <a:p>
            <a:pPr marL="0" lvl="0" indent="0" algn="l" rtl="0">
              <a:spcBef>
                <a:spcPts val="1200"/>
              </a:spcBef>
              <a:spcAft>
                <a:spcPts val="0"/>
              </a:spcAft>
              <a:buNone/>
            </a:pPr>
            <a:endParaRPr sz="1800" b="1"/>
          </a:p>
          <a:p>
            <a:pPr marL="0" lvl="0" indent="0" algn="l" rtl="0">
              <a:spcBef>
                <a:spcPts val="1200"/>
              </a:spcBef>
              <a:spcAft>
                <a:spcPts val="1200"/>
              </a:spcAft>
              <a:buNone/>
            </a:pPr>
            <a:endParaRPr/>
          </a:p>
        </p:txBody>
      </p:sp>
      <p:sp>
        <p:nvSpPr>
          <p:cNvPr id="214" name="Google Shape;214;p34"/>
          <p:cNvSpPr txBox="1">
            <a:spLocks noGrp="1"/>
          </p:cNvSpPr>
          <p:nvPr>
            <p:ph type="body" idx="2"/>
          </p:nvPr>
        </p:nvSpPr>
        <p:spPr>
          <a:xfrm>
            <a:off x="4567554" y="2009725"/>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800" b="1"/>
              <a:t>Desventaja:</a:t>
            </a:r>
            <a:endParaRPr sz="1800" b="1"/>
          </a:p>
          <a:p>
            <a:pPr marL="0" lvl="0" indent="0" algn="l" rtl="0">
              <a:spcBef>
                <a:spcPts val="1200"/>
              </a:spcBef>
              <a:spcAft>
                <a:spcPts val="0"/>
              </a:spcAft>
              <a:buNone/>
            </a:pPr>
            <a:r>
              <a:rPr lang="es-419" sz="1800"/>
              <a:t>Hay que hacer 2 operaciones para leer un número negativo.</a:t>
            </a:r>
            <a:endParaRPr sz="1800"/>
          </a:p>
          <a:p>
            <a:pPr marL="0" lvl="0" indent="0" algn="l" rtl="0">
              <a:spcBef>
                <a:spcPts val="1200"/>
              </a:spcBef>
              <a:spcAft>
                <a:spcPts val="1200"/>
              </a:spcAft>
              <a:buNone/>
            </a:pPr>
            <a:endParaRPr/>
          </a:p>
        </p:txBody>
      </p:sp>
      <p:pic>
        <p:nvPicPr>
          <p:cNvPr id="5" name="Audio 4">
            <a:hlinkClick r:id="" action="ppaction://media"/>
            <a:extLst>
              <a:ext uri="{FF2B5EF4-FFF2-40B4-BE49-F238E27FC236}">
                <a16:creationId xmlns:a16="http://schemas.microsoft.com/office/drawing/2014/main" id="{E9E324AE-FD86-4221-B7CC-B959F7005AD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465"/>
    </mc:Choice>
    <mc:Fallback>
      <p:transition spd="slow" advTm="12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35" x="3375025" y="1943100"/>
          <p14:tracePt t="251" x="3290888" y="2019300"/>
          <p14:tracePt t="264" x="3198813" y="2085975"/>
          <p14:tracePt t="287" x="3165475" y="2111375"/>
          <p14:tracePt t="312" x="3165475" y="2119313"/>
          <p14:tracePt t="344" x="3190875" y="2119313"/>
          <p14:tracePt t="352" x="3198813" y="2119313"/>
          <p14:tracePt t="360" x="3214688" y="2119313"/>
          <p14:tracePt t="375" x="3240088" y="2101850"/>
          <p14:tracePt t="376" x="3265488" y="2093913"/>
          <p14:tracePt t="392" x="3324225" y="2068513"/>
          <p14:tracePt t="408" x="3357563" y="2060575"/>
          <p14:tracePt t="425" x="3382963" y="2052638"/>
          <p14:tracePt t="442" x="3400425" y="2052638"/>
          <p14:tracePt t="512" x="3390900" y="2052638"/>
          <p14:tracePt t="544" x="3382963" y="2052638"/>
          <p14:tracePt t="552" x="3382963" y="2044700"/>
          <p14:tracePt t="561" x="3375025" y="2044700"/>
          <p14:tracePt t="575" x="3349625" y="2027238"/>
          <p14:tracePt t="577" x="3332163" y="2019300"/>
          <p14:tracePt t="592" x="3273425" y="2009775"/>
          <p14:tracePt t="608" x="3214688" y="1993900"/>
          <p14:tracePt t="625" x="3165475" y="1985963"/>
          <p14:tracePt t="641" x="3098800" y="1952625"/>
          <p14:tracePt t="658" x="2963863" y="1876425"/>
          <p14:tracePt t="675" x="2720975" y="1751013"/>
          <p14:tracePt t="691" x="2478088" y="1633538"/>
          <p14:tracePt t="708" x="2303463" y="1533525"/>
          <p14:tracePt t="725" x="2193925" y="1500188"/>
          <p14:tracePt t="741" x="2109788" y="1474788"/>
          <p14:tracePt t="759" x="2035175" y="1457325"/>
          <p14:tracePt t="761" x="2025650" y="1449388"/>
          <p14:tracePt t="775" x="2017713" y="1449388"/>
          <p14:tracePt t="777" x="1992313" y="1441450"/>
          <p14:tracePt t="792" x="1984375" y="1441450"/>
          <p14:tracePt t="856" x="1976438" y="1441450"/>
          <p14:tracePt t="874" x="1968500" y="1441450"/>
          <p14:tracePt t="883" x="1958975" y="1441450"/>
          <p14:tracePt t="904" x="1951038" y="1441450"/>
          <p14:tracePt t="912" x="1943100" y="1441450"/>
          <p14:tracePt t="925" x="1925638" y="1441450"/>
          <p14:tracePt t="941" x="1900238" y="1449388"/>
          <p14:tracePt t="958" x="1866900" y="1482725"/>
          <p14:tracePt t="961" x="1817688" y="1500188"/>
          <p14:tracePt t="975" x="1741488" y="1516063"/>
          <p14:tracePt t="978" x="1666875" y="1541463"/>
          <p14:tracePt t="992" x="1473200" y="1574800"/>
          <p14:tracePt t="1008" x="1331913" y="1616075"/>
          <p14:tracePt t="1025" x="1255713" y="1633538"/>
          <p14:tracePt t="1041" x="1214438" y="1633538"/>
          <p14:tracePt t="1058" x="1196975" y="1633538"/>
          <p14:tracePt t="1129" x="1196975" y="1641475"/>
          <p14:tracePt t="1146" x="1196975" y="1651000"/>
          <p14:tracePt t="1154" x="1206500" y="1651000"/>
          <p14:tracePt t="1162" x="1214438" y="1658938"/>
          <p14:tracePt t="1178" x="1255713" y="1692275"/>
          <p14:tracePt t="1192" x="1289050" y="1751013"/>
          <p14:tracePt t="1208" x="1339850" y="1809750"/>
          <p14:tracePt t="1225" x="1390650" y="1901825"/>
          <p14:tracePt t="1241" x="1439863" y="1993900"/>
          <p14:tracePt t="1258" x="1506538" y="2068513"/>
          <p14:tracePt t="1275" x="1557338" y="2144713"/>
          <p14:tracePt t="1291" x="1590675" y="2195513"/>
          <p14:tracePt t="1308" x="1616075" y="2203450"/>
          <p14:tracePt t="1360" x="1616075" y="2211388"/>
          <p14:tracePt t="1368" x="1616075" y="2219325"/>
          <p14:tracePt t="1377" x="1616075" y="2228850"/>
          <p14:tracePt t="1392" x="1624013" y="2252663"/>
          <p14:tracePt t="1408" x="1633538" y="2270125"/>
          <p14:tracePt t="1425" x="1641475" y="2278063"/>
          <p14:tracePt t="1505" x="1633538" y="2270125"/>
          <p14:tracePt t="1514" x="1624013" y="2262188"/>
          <p14:tracePt t="1528" x="1598613" y="2252663"/>
          <p14:tracePt t="1531" x="1582738" y="2252663"/>
          <p14:tracePt t="1541" x="1557338" y="2236788"/>
          <p14:tracePt t="1558" x="1498600" y="2211388"/>
          <p14:tracePt t="1575" x="1423988" y="2195513"/>
          <p14:tracePt t="1578" x="1390650" y="2178050"/>
          <p14:tracePt t="1592" x="1314450" y="2170113"/>
          <p14:tracePt t="1608" x="1255713" y="2144713"/>
          <p14:tracePt t="1625" x="1206500" y="2127250"/>
          <p14:tracePt t="1641" x="1163638" y="2119313"/>
          <p14:tracePt t="1658" x="1122363" y="2093913"/>
          <p14:tracePt t="1675" x="1055688" y="2044700"/>
          <p14:tracePt t="1691" x="1012825" y="2009775"/>
          <p14:tracePt t="1708" x="979488" y="1976438"/>
          <p14:tracePt t="1725" x="971550" y="1968500"/>
          <p14:tracePt t="1741" x="963613" y="1968500"/>
          <p14:tracePt t="1758" x="946150" y="1960563"/>
          <p14:tracePt t="1760" x="938213" y="1960563"/>
          <p14:tracePt t="1775" x="928688" y="1960563"/>
          <p14:tracePt t="1792" x="912813" y="1960563"/>
          <p14:tracePt t="1808" x="879475" y="1960563"/>
          <p14:tracePt t="1825" x="836613" y="1976438"/>
          <p14:tracePt t="1841" x="787400" y="2009775"/>
          <p14:tracePt t="1858" x="695325" y="2078038"/>
          <p14:tracePt t="1875" x="560388" y="2185988"/>
          <p14:tracePt t="1891" x="419100" y="2270125"/>
          <p14:tracePt t="1908" x="342900" y="2336800"/>
          <p14:tracePt t="1925" x="309563" y="2395538"/>
          <p14:tracePt t="1941" x="293688" y="2454275"/>
          <p14:tracePt t="1958" x="284163" y="2497138"/>
          <p14:tracePt t="1975" x="284163" y="2530475"/>
          <p14:tracePt t="1977" x="284163" y="2554288"/>
          <p14:tracePt t="1992" x="284163" y="2571750"/>
          <p14:tracePt t="2008" x="301625" y="2589213"/>
          <p14:tracePt t="2025" x="327025" y="2605088"/>
          <p14:tracePt t="2041" x="342900" y="2638425"/>
          <p14:tracePt t="2058" x="360363" y="2655888"/>
          <p14:tracePt t="2075" x="385763" y="2681288"/>
          <p14:tracePt t="2091" x="393700" y="2689225"/>
          <p14:tracePt t="2108" x="409575" y="2697163"/>
          <p14:tracePt t="2125" x="434975" y="2697163"/>
          <p14:tracePt t="2141" x="444500" y="2697163"/>
          <p14:tracePt t="2158" x="452438" y="2705100"/>
          <p14:tracePt t="2175" x="452438" y="2714625"/>
          <p14:tracePt t="2192" x="452438" y="2747963"/>
          <p14:tracePt t="2208" x="452438" y="2773363"/>
          <p14:tracePt t="2225" x="444500" y="2822575"/>
          <p14:tracePt t="2241" x="427038" y="2865438"/>
          <p14:tracePt t="2258" x="427038" y="2924175"/>
          <p14:tracePt t="2274" x="409575" y="2965450"/>
          <p14:tracePt t="2291" x="401638" y="3016250"/>
          <p14:tracePt t="2308" x="401638" y="3041650"/>
          <p14:tracePt t="2325" x="401638" y="3065463"/>
          <p14:tracePt t="2341" x="401638" y="3090863"/>
          <p14:tracePt t="2358" x="427038" y="3133725"/>
          <p14:tracePt t="2375" x="477838" y="3200400"/>
          <p14:tracePt t="2377" x="501650" y="3225800"/>
          <p14:tracePt t="2392" x="536575" y="3284538"/>
          <p14:tracePt t="2408" x="569913" y="3341688"/>
          <p14:tracePt t="2425" x="595313" y="3400425"/>
          <p14:tracePt t="2441" x="644525" y="3451225"/>
          <p14:tracePt t="2458" x="661988" y="3468688"/>
          <p14:tracePt t="2475" x="695325" y="3492500"/>
          <p14:tracePt t="2491" x="744538" y="3527425"/>
          <p14:tracePt t="2508" x="803275" y="3560763"/>
          <p14:tracePt t="2524" x="879475" y="3609975"/>
          <p14:tracePt t="2541" x="954088" y="3652838"/>
          <p14:tracePt t="2558" x="1030288" y="3711575"/>
          <p14:tracePt t="2575" x="1104900" y="3760788"/>
          <p14:tracePt t="2577" x="1138238" y="3778250"/>
          <p14:tracePt t="2592" x="1196975" y="3811588"/>
          <p14:tracePt t="2608" x="1230313" y="3829050"/>
          <p14:tracePt t="2625" x="1263650" y="3844925"/>
          <p14:tracePt t="2641" x="1298575" y="3844925"/>
          <p14:tracePt t="2658" x="1322388" y="3862388"/>
          <p14:tracePt t="2674" x="1381125" y="3886200"/>
          <p14:tracePt t="2691" x="1473200" y="3911600"/>
          <p14:tracePt t="2708" x="1582738" y="3954463"/>
          <p14:tracePt t="2724" x="1666875" y="3962400"/>
          <p14:tracePt t="2741" x="1725613" y="3979863"/>
          <p14:tracePt t="2758" x="1800225" y="4003675"/>
          <p14:tracePt t="2775" x="1917700" y="4013200"/>
          <p14:tracePt t="2777" x="1984375" y="4013200"/>
          <p14:tracePt t="2792" x="2168525" y="4029075"/>
          <p14:tracePt t="2808" x="2360613" y="4062413"/>
          <p14:tracePt t="2825" x="2562225" y="4079875"/>
          <p14:tracePt t="2841" x="2746375" y="4079875"/>
          <p14:tracePt t="2858" x="2846388" y="4071938"/>
          <p14:tracePt t="2875" x="2889250" y="4071938"/>
          <p14:tracePt t="2891" x="2938463" y="4054475"/>
          <p14:tracePt t="2908" x="2997200" y="4029075"/>
          <p14:tracePt t="2924" x="3055938" y="3987800"/>
          <p14:tracePt t="2941" x="3114675" y="3944938"/>
          <p14:tracePt t="2958" x="3190875" y="3903663"/>
          <p14:tracePt t="2975" x="3257550" y="3870325"/>
          <p14:tracePt t="2977" x="3273425" y="3852863"/>
          <p14:tracePt t="2991" x="3308350" y="3819525"/>
          <p14:tracePt t="3008" x="3341688" y="3811588"/>
          <p14:tracePt t="3027" x="3349625" y="3778250"/>
          <p14:tracePt t="3041" x="3349625" y="3735388"/>
          <p14:tracePt t="3058" x="3365500" y="3668713"/>
          <p14:tracePt t="3074" x="3357563" y="3609975"/>
          <p14:tracePt t="3091" x="3349625" y="3568700"/>
          <p14:tracePt t="3108" x="3332163" y="3535363"/>
          <p14:tracePt t="3124" x="3308350" y="3502025"/>
          <p14:tracePt t="3141" x="3290888" y="3476625"/>
          <p14:tracePt t="3158" x="3273425" y="3443288"/>
          <p14:tracePt t="3175" x="3249613" y="3425825"/>
          <p14:tracePt t="3176" x="3240088" y="3400425"/>
          <p14:tracePt t="3191" x="3206750" y="3367088"/>
          <p14:tracePt t="3208" x="3173413" y="3333750"/>
          <p14:tracePt t="3449" x="3173413" y="3325813"/>
          <p14:tracePt t="4153" x="3173413" y="3317875"/>
          <p14:tracePt t="4170" x="3173413" y="3308350"/>
          <p14:tracePt t="4201" x="3181350" y="3308350"/>
          <p14:tracePt t="4210" x="3190875" y="3300413"/>
          <p14:tracePt t="4227" x="3198813" y="3300413"/>
          <p14:tracePt t="4480" x="3198813" y="3284538"/>
          <p14:tracePt t="4488" x="3198813" y="3267075"/>
          <p14:tracePt t="4496" x="3198813" y="3241675"/>
          <p14:tracePt t="4508" x="3198813" y="3190875"/>
          <p14:tracePt t="4524" x="3198813" y="3041650"/>
          <p14:tracePt t="4541" x="3198813" y="2773363"/>
          <p14:tracePt t="4558" x="3240088" y="2454275"/>
          <p14:tracePt t="4575" x="3290888" y="2160588"/>
          <p14:tracePt t="4577" x="3290888" y="2027238"/>
          <p14:tracePt t="4591" x="3290888" y="1893888"/>
          <p14:tracePt t="4593" x="3282950" y="1733550"/>
          <p14:tracePt t="4608" x="3206750" y="1408113"/>
          <p14:tracePt t="4625" x="3122613" y="1155700"/>
          <p14:tracePt t="4641" x="3106738" y="1047750"/>
          <p14:tracePt t="4658" x="3122613" y="1004888"/>
          <p14:tracePt t="4674" x="3140075" y="989013"/>
          <p14:tracePt t="4691" x="3165475" y="979488"/>
          <p14:tracePt t="4708" x="3181350" y="979488"/>
          <p14:tracePt t="4724" x="3214688" y="979488"/>
          <p14:tracePt t="4741" x="3273425" y="1004888"/>
          <p14:tracePt t="4758" x="3382963" y="1071563"/>
          <p14:tracePt t="4775" x="3559175" y="1155700"/>
          <p14:tracePt t="4777" x="3651250" y="1206500"/>
          <p14:tracePt t="4791" x="3776663" y="1257300"/>
          <p14:tracePt t="4793" x="3876675" y="1323975"/>
          <p14:tracePt t="4808" x="4119563" y="1441450"/>
          <p14:tracePt t="4825" x="4311650" y="1557338"/>
          <p14:tracePt t="4841" x="4487863" y="1616075"/>
          <p14:tracePt t="4858" x="4572000" y="1633538"/>
          <p14:tracePt t="4874" x="4589463" y="1641475"/>
          <p14:tracePt t="4896" x="4597400" y="1641475"/>
          <p14:tracePt t="4907" x="4605338" y="1641475"/>
          <p14:tracePt t="4924" x="4622800" y="1641475"/>
          <p14:tracePt t="4941" x="4656138" y="1633538"/>
          <p14:tracePt t="4958" x="4697413" y="1616075"/>
          <p14:tracePt t="4975" x="4738688" y="1616075"/>
          <p14:tracePt t="4976" x="4748213" y="1616075"/>
          <p14:tracePt t="4992" x="4773613" y="1616075"/>
          <p14:tracePt t="5008" x="4789488" y="1608138"/>
          <p14:tracePt t="5024" x="4822825" y="1600200"/>
          <p14:tracePt t="5041" x="4832350" y="1600200"/>
          <p14:tracePt t="5298" x="4822825" y="1600200"/>
          <p14:tracePt t="5307" x="4797425" y="1600200"/>
          <p14:tracePt t="5313" x="4789488" y="1608138"/>
          <p14:tracePt t="5325" x="4764088" y="1625600"/>
          <p14:tracePt t="5341" x="4738688" y="1641475"/>
          <p14:tracePt t="5358" x="4681538" y="1666875"/>
          <p14:tracePt t="5375" x="4589463" y="1674813"/>
          <p14:tracePt t="5377" x="4554538" y="1692275"/>
          <p14:tracePt t="5392" x="4505325" y="1700213"/>
          <p14:tracePt t="5408" x="4497388" y="1708150"/>
          <p14:tracePt t="5545" x="4497388" y="1700213"/>
          <p14:tracePt t="5553" x="4497388" y="1684338"/>
          <p14:tracePt t="5562" x="4497388" y="1666875"/>
          <p14:tracePt t="5577" x="4497388" y="1616075"/>
          <p14:tracePt t="5593" x="4497388" y="1557338"/>
          <p14:tracePt t="5610" x="4505325" y="1516063"/>
          <p14:tracePt t="5625" x="4505325" y="1474788"/>
          <p14:tracePt t="5641" x="4505325" y="1423988"/>
          <p14:tracePt t="5658" x="4497388" y="1398588"/>
          <p14:tracePt t="5675" x="4487863" y="1349375"/>
          <p14:tracePt t="5691" x="4471988" y="1323975"/>
          <p14:tracePt t="5708" x="4438650" y="1290638"/>
          <p14:tracePt t="5724" x="4405313" y="1257300"/>
          <p14:tracePt t="5741" x="4387850" y="1231900"/>
          <p14:tracePt t="5757" x="4362450" y="1206500"/>
          <p14:tracePt t="5774" x="4321175" y="1173163"/>
          <p14:tracePt t="5791" x="4270375" y="1130300"/>
          <p14:tracePt t="5793" x="4254500" y="1106488"/>
          <p14:tracePt t="5808" x="4203700" y="1055688"/>
          <p14:tracePt t="5824" x="4152900" y="1004888"/>
          <p14:tracePt t="5841" x="4119563" y="963613"/>
          <p14:tracePt t="5857" x="4070350" y="938213"/>
          <p14:tracePt t="5874" x="4027488" y="887413"/>
          <p14:tracePt t="5891" x="3952875" y="854075"/>
          <p14:tracePt t="5908" x="3843338" y="812800"/>
          <p14:tracePt t="5924" x="3692525" y="754063"/>
          <p14:tracePt t="5941" x="3559175" y="695325"/>
          <p14:tracePt t="5957" x="3467100" y="644525"/>
          <p14:tracePt t="5974" x="3365500" y="603250"/>
          <p14:tracePt t="5976" x="3308350" y="577850"/>
          <p14:tracePt t="5991" x="3214688" y="561975"/>
          <p14:tracePt t="5993" x="3140075" y="527050"/>
          <p14:tracePt t="6008" x="2881313" y="460375"/>
          <p14:tracePt t="6024" x="2603500" y="393700"/>
          <p14:tracePt t="6041" x="2352675" y="319088"/>
          <p14:tracePt t="6057" x="2160588" y="276225"/>
          <p14:tracePt t="6074" x="2035175" y="234950"/>
          <p14:tracePt t="6091" x="1925638" y="217488"/>
          <p14:tracePt t="6108" x="1841500" y="192088"/>
          <p14:tracePt t="6124" x="1733550" y="168275"/>
          <p14:tracePt t="6141" x="1633538" y="142875"/>
          <p14:tracePt t="6157" x="1490663" y="109538"/>
          <p14:tracePt t="6174" x="1365250" y="84138"/>
          <p14:tracePt t="6191" x="1263650" y="66675"/>
          <p14:tracePt t="6192" x="1222375" y="66675"/>
          <p14:tracePt t="6208" x="1163638" y="74613"/>
          <p14:tracePt t="6224" x="1096963" y="100013"/>
          <p14:tracePt t="6241" x="996950" y="168275"/>
          <p14:tracePt t="6258" x="887413" y="250825"/>
          <p14:tracePt t="6274" x="769938" y="334963"/>
          <p14:tracePt t="6291" x="677863" y="393700"/>
          <p14:tracePt t="6308" x="611188" y="434975"/>
          <p14:tracePt t="6325" x="552450" y="485775"/>
          <p14:tracePt t="6341" x="444500" y="561975"/>
          <p14:tracePt t="6358" x="309563" y="619125"/>
          <p14:tracePt t="6375" x="201613" y="669925"/>
          <p14:tracePt t="6377" x="125413" y="703263"/>
          <p14:tracePt t="6391" x="84138" y="728663"/>
          <p14:tracePt t="6393" x="66675" y="754063"/>
          <p14:tracePt t="6408" x="41275" y="812800"/>
          <p14:tracePt t="6424" x="58738" y="879475"/>
          <p14:tracePt t="6441" x="92075" y="971550"/>
          <p14:tracePt t="6458" x="166688" y="1089025"/>
          <p14:tracePt t="6474" x="276225" y="1222375"/>
          <p14:tracePt t="6491" x="393700" y="1349375"/>
          <p14:tracePt t="6508" x="560388" y="1474788"/>
          <p14:tracePt t="6524" x="803275" y="1633538"/>
          <p14:tracePt t="6541" x="1114425" y="1792288"/>
          <p14:tracePt t="6557" x="1398588" y="1935163"/>
          <p14:tracePt t="6574" x="1633538" y="2027238"/>
          <p14:tracePt t="6576" x="1725613" y="2052638"/>
          <p14:tracePt t="6591" x="1841500" y="2068513"/>
          <p14:tracePt t="6593" x="1958975" y="2101850"/>
          <p14:tracePt t="6608" x="2193925" y="2152650"/>
          <p14:tracePt t="6624" x="2444750" y="2211388"/>
          <p14:tracePt t="6641" x="2720975" y="2262188"/>
          <p14:tracePt t="6658" x="2997200" y="2328863"/>
          <p14:tracePt t="6674" x="3273425" y="2362200"/>
          <p14:tracePt t="6691" x="3482975" y="2379663"/>
          <p14:tracePt t="6707" x="3567113" y="2395538"/>
          <p14:tracePt t="6724" x="3643313" y="2387600"/>
          <p14:tracePt t="6741" x="3700463" y="2354263"/>
          <p14:tracePt t="6757" x="3776663" y="2303463"/>
          <p14:tracePt t="6774" x="3910013" y="2228850"/>
          <p14:tracePt t="6776" x="3960813" y="2219325"/>
          <p14:tracePt t="6791" x="4035425" y="2185988"/>
          <p14:tracePt t="6793" x="4111625" y="2170113"/>
          <p14:tracePt t="6808" x="4195763" y="2144713"/>
          <p14:tracePt t="6824" x="4244975" y="2111375"/>
          <p14:tracePt t="6841" x="4270375" y="2078038"/>
          <p14:tracePt t="6857" x="4303713" y="2060575"/>
          <p14:tracePt t="6874" x="4321175" y="2044700"/>
          <p14:tracePt t="6891" x="4354513" y="2019300"/>
          <p14:tracePt t="6907" x="4370388" y="2009775"/>
          <p14:tracePt t="6924" x="4395788" y="2001838"/>
          <p14:tracePt t="6941" x="4405313" y="1993900"/>
          <p14:tracePt t="6958" x="4413250" y="1993900"/>
          <p14:tracePt t="6974" x="4421188" y="1993900"/>
          <p14:tracePt t="6976" x="4429125" y="1993900"/>
          <p14:tracePt t="6992" x="4454525" y="1993900"/>
          <p14:tracePt t="7008" x="4471988" y="1993900"/>
          <p14:tracePt t="7024" x="4487863" y="1993900"/>
          <p14:tracePt t="7041" x="4513263" y="1993900"/>
          <p14:tracePt t="7057" x="4538663" y="1993900"/>
          <p14:tracePt t="7074" x="4546600" y="1993900"/>
          <p14:tracePt t="7091" x="4554538" y="1993900"/>
          <p14:tracePt t="7136" x="4572000" y="1993900"/>
          <p14:tracePt t="7144" x="4579938" y="1985963"/>
          <p14:tracePt t="7161" x="4597400" y="1976438"/>
          <p14:tracePt t="7168" x="4597400" y="1960563"/>
          <p14:tracePt t="7176" x="4605338" y="1960563"/>
          <p14:tracePt t="7191" x="4622800" y="1960563"/>
          <p14:tracePt t="7193" x="4630738" y="1960563"/>
          <p14:tracePt t="7208" x="4638675" y="1952625"/>
          <p14:tracePt t="7224" x="4638675" y="1935163"/>
          <p14:tracePt t="7264" x="4638675" y="1927225"/>
          <p14:tracePt t="7280" x="4646613" y="1927225"/>
          <p14:tracePt t="7352" x="4656138" y="1927225"/>
          <p14:tracePt t="7360" x="4681538" y="1927225"/>
          <p14:tracePt t="7377" x="4722813" y="1960563"/>
          <p14:tracePt t="7392" x="4781550" y="2001838"/>
          <p14:tracePt t="7408" x="4832350" y="2009775"/>
          <p14:tracePt t="7425" x="4856163" y="2019300"/>
          <p14:tracePt t="7441" x="4889500" y="2027238"/>
          <p14:tracePt t="7458" x="4914900" y="2044700"/>
          <p14:tracePt t="7475" x="4932363" y="2052638"/>
          <p14:tracePt t="7491" x="4940300" y="2052638"/>
          <p14:tracePt t="7601" x="4948238" y="2052638"/>
          <p14:tracePt t="7617" x="4957763" y="2052638"/>
          <p14:tracePt t="7624" x="4981575" y="2035175"/>
          <p14:tracePt t="7632" x="4999038" y="2035175"/>
          <p14:tracePt t="7641" x="5024438" y="2027238"/>
          <p14:tracePt t="7657" x="5116513" y="1993900"/>
          <p14:tracePt t="7674" x="5200650" y="1952625"/>
          <p14:tracePt t="7691" x="5308600" y="1909763"/>
          <p14:tracePt t="7708" x="5384800" y="1884363"/>
          <p14:tracePt t="7724" x="5426075" y="1851025"/>
          <p14:tracePt t="7741" x="5467350" y="1817688"/>
          <p14:tracePt t="7757" x="5476875" y="1809750"/>
          <p14:tracePt t="7784" x="5484813" y="1809750"/>
          <p14:tracePt t="7792" x="5492750" y="1809750"/>
          <p14:tracePt t="7808" x="5500688" y="1809750"/>
          <p14:tracePt t="7824" x="5510213" y="1809750"/>
          <p14:tracePt t="7841" x="5518150" y="1817688"/>
          <p14:tracePt t="7857" x="5543550" y="1817688"/>
          <p14:tracePt t="7874" x="5551488" y="1825625"/>
          <p14:tracePt t="7891" x="5551488" y="1835150"/>
          <p14:tracePt t="7907" x="5559425" y="1851025"/>
          <p14:tracePt t="7924" x="5568950" y="1858963"/>
          <p14:tracePt t="7941" x="5576888" y="1858963"/>
          <p14:tracePt t="7977" x="5584825" y="1858963"/>
          <p14:tracePt t="7992" x="5602288" y="1858963"/>
          <p14:tracePt t="8008" x="5610225" y="1858963"/>
          <p14:tracePt t="8024" x="5618163" y="1858963"/>
          <p14:tracePt t="8032" x="5627688" y="1858963"/>
          <p14:tracePt t="8048" x="5635625" y="1858963"/>
          <p14:tracePt t="8201" x="5635625" y="1868488"/>
          <p14:tracePt t="8218" x="5643563" y="1876425"/>
          <p14:tracePt t="8226" x="5643563" y="1884363"/>
          <p14:tracePt t="8234" x="5643563" y="1893888"/>
          <p14:tracePt t="8249" x="5651500" y="1901825"/>
          <p14:tracePt t="8304" x="5661025" y="1901825"/>
          <p14:tracePt t="8325" x="5676900" y="1901825"/>
          <p14:tracePt t="8328" x="5686425" y="1909763"/>
          <p14:tracePt t="8433" x="5668963" y="1909763"/>
          <p14:tracePt t="8442" x="5661025" y="1909763"/>
          <p14:tracePt t="8449" x="5651500" y="1909763"/>
          <p14:tracePt t="8460" x="5635625" y="1901825"/>
          <p14:tracePt t="8474" x="5584825" y="1893888"/>
          <p14:tracePt t="8491" x="5543550" y="1868488"/>
          <p14:tracePt t="8508" x="5500688" y="1858963"/>
          <p14:tracePt t="8524" x="5443538" y="1835150"/>
          <p14:tracePt t="8541" x="5351463" y="1817688"/>
          <p14:tracePt t="8558" x="5267325" y="1809750"/>
          <p14:tracePt t="8574" x="5183188" y="1809750"/>
          <p14:tracePt t="8576" x="5116513" y="1809750"/>
          <p14:tracePt t="8591" x="5040313" y="1809750"/>
          <p14:tracePt t="8594" x="4991100" y="1809750"/>
          <p14:tracePt t="8608" x="4889500" y="1825625"/>
          <p14:tracePt t="8624" x="4789488" y="1851025"/>
          <p14:tracePt t="8641" x="4681538" y="1876425"/>
          <p14:tracePt t="8658" x="4572000" y="1917700"/>
          <p14:tracePt t="8674" x="4471988" y="1943100"/>
          <p14:tracePt t="8691" x="4321175" y="1993900"/>
          <p14:tracePt t="8708" x="4211638" y="2027238"/>
          <p14:tracePt t="8724" x="4144963" y="2078038"/>
          <p14:tracePt t="8741" x="4111625" y="2111375"/>
          <p14:tracePt t="8758" x="4060825" y="2152650"/>
          <p14:tracePt t="8775" x="4035425" y="2170113"/>
          <p14:tracePt t="8777" x="4019550" y="2195513"/>
          <p14:tracePt t="8791" x="4011613" y="2203450"/>
          <p14:tracePt t="8794" x="4002088" y="2219325"/>
          <p14:tracePt t="8808" x="3994150" y="2252663"/>
          <p14:tracePt t="8824" x="3994150" y="2320925"/>
          <p14:tracePt t="8841" x="3994150" y="2413000"/>
          <p14:tracePt t="8858" x="3994150" y="2513013"/>
          <p14:tracePt t="8874" x="4035425" y="2613025"/>
          <p14:tracePt t="8891" x="4103688" y="2714625"/>
          <p14:tracePt t="8908" x="4229100" y="2832100"/>
          <p14:tracePt t="8924" x="4346575" y="2940050"/>
          <p14:tracePt t="8941" x="4462463" y="3024188"/>
          <p14:tracePt t="8958" x="4554538" y="3090863"/>
          <p14:tracePt t="8975" x="4622800" y="3141663"/>
          <p14:tracePt t="8976" x="4638675" y="3141663"/>
          <p14:tracePt t="8991" x="4646613" y="3149600"/>
          <p14:tracePt t="9122" x="4638675" y="3149600"/>
          <p14:tracePt t="9138" x="4630738" y="3157538"/>
          <p14:tracePt t="9273" x="4630738" y="3167063"/>
          <p14:tracePt t="9290" x="4638675" y="3182938"/>
          <p14:tracePt t="9307" x="4638675" y="3190875"/>
          <p14:tracePt t="9322" x="4646613" y="3190875"/>
          <p14:tracePt t="9338" x="4656138" y="3190875"/>
          <p14:tracePt t="9522" x="4672013" y="3190875"/>
          <p14:tracePt t="9528" x="4689475" y="3190875"/>
          <p14:tracePt t="9543" x="4722813" y="3190875"/>
          <p14:tracePt t="9546" x="4789488" y="3190875"/>
          <p14:tracePt t="9560" x="4881563" y="3208338"/>
          <p14:tracePt t="9564" x="4981575" y="3225800"/>
          <p14:tracePt t="9574" x="5073650" y="3249613"/>
          <p14:tracePt t="9576" x="5167313" y="3267075"/>
          <p14:tracePt t="9591" x="5283200" y="3284538"/>
          <p14:tracePt t="9593" x="5400675" y="3317875"/>
          <p14:tracePt t="9608" x="5610225" y="3367088"/>
          <p14:tracePt t="9624" x="5727700" y="3425825"/>
          <p14:tracePt t="9641" x="5802313" y="3459163"/>
          <p14:tracePt t="9658" x="5911850" y="3543300"/>
          <p14:tracePt t="9674" x="6054725" y="3668713"/>
          <p14:tracePt t="9691" x="6196013" y="3811588"/>
          <p14:tracePt t="9708" x="6364288" y="3995738"/>
          <p14:tracePt t="9724" x="6481763" y="4179888"/>
          <p14:tracePt t="9741" x="6497638" y="4322763"/>
          <p14:tracePt t="9758" x="6448425" y="4430713"/>
          <p14:tracePt t="9774" x="6305550" y="4540250"/>
          <p14:tracePt t="9791" x="6137275" y="4598988"/>
          <p14:tracePt t="9793" x="6088063" y="4616450"/>
          <p14:tracePt t="9808" x="6054725" y="4616450"/>
          <p14:tracePt t="10201" x="6054725" y="4591050"/>
          <p14:tracePt t="10209" x="6062663" y="4573588"/>
          <p14:tracePt t="10218" x="6062663" y="4532313"/>
          <p14:tracePt t="10227" x="6062663" y="4498975"/>
          <p14:tracePt t="10241" x="6088063" y="4440238"/>
          <p14:tracePt t="10257" x="6121400" y="4389438"/>
          <p14:tracePt t="10274" x="6162675" y="4330700"/>
          <p14:tracePt t="10290" x="6196013" y="4297363"/>
          <p14:tracePt t="10307" x="6213475" y="4256088"/>
          <p14:tracePt t="10324" x="6238875" y="4222750"/>
          <p14:tracePt t="10340" x="6272213" y="4164013"/>
          <p14:tracePt t="10357" x="6321425" y="4105275"/>
          <p14:tracePt t="10374" x="6380163" y="4054475"/>
          <p14:tracePt t="10391" x="6438900" y="4013200"/>
          <p14:tracePt t="10393" x="6481763" y="3987800"/>
          <p14:tracePt t="10408" x="6556375" y="3954463"/>
          <p14:tracePt t="10424" x="6597650" y="3921125"/>
          <p14:tracePt t="10440" x="6665913" y="3895725"/>
          <p14:tracePt t="10460" x="6724650" y="3870325"/>
          <p14:tracePt t="10473" x="6783388" y="3844925"/>
          <p14:tracePt t="10490" x="6840538" y="3811588"/>
          <p14:tracePt t="10507" x="6891338" y="3778250"/>
          <p14:tracePt t="10524" x="6924675" y="3744913"/>
          <p14:tracePt t="10540" x="6958013" y="3702050"/>
          <p14:tracePt t="10557" x="7016750" y="3668713"/>
          <p14:tracePt t="10573" x="7075488" y="3619500"/>
          <p14:tracePt t="10590" x="7167563" y="3568700"/>
          <p14:tracePt t="10593" x="7226300" y="3543300"/>
          <p14:tracePt t="10607" x="7318375" y="3476625"/>
          <p14:tracePt t="10624" x="7394575" y="3425825"/>
          <p14:tracePt t="10640" x="7469188" y="3376613"/>
          <p14:tracePt t="10658" x="7602538" y="3300413"/>
          <p14:tracePt t="10674" x="7729538" y="3241675"/>
          <p14:tracePt t="10690" x="7796213" y="3216275"/>
          <p14:tracePt t="10707" x="7812088" y="3216275"/>
          <p14:tracePt t="10723" x="7821613" y="3216275"/>
          <p14:tracePt t="10801" x="7821613" y="3208338"/>
          <p14:tracePt t="10809" x="7829550" y="3208338"/>
          <p14:tracePt t="10817" x="7837488" y="3200400"/>
          <p14:tracePt t="10826" x="7862888" y="3190875"/>
          <p14:tracePt t="10842" x="7888288" y="3157538"/>
          <p14:tracePt t="10857" x="7929563" y="3116263"/>
          <p14:tracePt t="10874" x="7962900" y="3065463"/>
          <p14:tracePt t="10890" x="7996238" y="3006725"/>
          <p14:tracePt t="10907" x="8029575" y="2947988"/>
          <p14:tracePt t="10924" x="8054975" y="2855913"/>
          <p14:tracePt t="10940" x="8105775" y="2689225"/>
          <p14:tracePt t="10957" x="8156575" y="2370138"/>
          <p14:tracePt t="10974" x="8215313" y="1917700"/>
          <p14:tracePt t="10991" x="8256588" y="1306513"/>
          <p14:tracePt t="10993" x="8239125" y="887413"/>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640800" y="366700"/>
            <a:ext cx="6532500" cy="884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419">
                <a:solidFill>
                  <a:schemeClr val="lt2"/>
                </a:solidFill>
              </a:rPr>
              <a:t>Suma y resta de binarios</a:t>
            </a:r>
            <a:endParaRPr>
              <a:solidFill>
                <a:schemeClr val="lt2"/>
              </a:solidFill>
            </a:endParaRPr>
          </a:p>
        </p:txBody>
      </p:sp>
      <p:pic>
        <p:nvPicPr>
          <p:cNvPr id="220" name="Google Shape;220;p35"/>
          <p:cNvPicPr preferRelativeResize="0"/>
          <p:nvPr/>
        </p:nvPicPr>
        <p:blipFill>
          <a:blip r:embed="rId5">
            <a:alphaModFix/>
          </a:blip>
          <a:stretch>
            <a:fillRect/>
          </a:stretch>
        </p:blipFill>
        <p:spPr>
          <a:xfrm>
            <a:off x="1429194" y="2571750"/>
            <a:ext cx="5316274" cy="1611475"/>
          </a:xfrm>
          <a:prstGeom prst="rect">
            <a:avLst/>
          </a:prstGeom>
          <a:noFill/>
          <a:ln>
            <a:noFill/>
          </a:ln>
        </p:spPr>
      </p:pic>
      <p:sp>
        <p:nvSpPr>
          <p:cNvPr id="221" name="Google Shape;221;p35"/>
          <p:cNvSpPr txBox="1"/>
          <p:nvPr/>
        </p:nvSpPr>
        <p:spPr>
          <a:xfrm>
            <a:off x="1563" y="2041868"/>
            <a:ext cx="9144000" cy="38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pic>
        <p:nvPicPr>
          <p:cNvPr id="9" name="Audio 8">
            <a:hlinkClick r:id="" action="ppaction://media"/>
            <a:extLst>
              <a:ext uri="{FF2B5EF4-FFF2-40B4-BE49-F238E27FC236}">
                <a16:creationId xmlns:a16="http://schemas.microsoft.com/office/drawing/2014/main" id="{DEF3DFAD-009D-00D1-AFC7-8878023485C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6359"/>
    </mc:Choice>
    <mc:Fallback>
      <p:transition spd="slow" advTm="2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195" x="3648075" y="4810125"/>
          <p14:tracePt t="3618" x="4597400" y="5126038"/>
          <p14:tracePt t="3628" x="4597400" y="5110163"/>
          <p14:tracePt t="3642" x="4605338" y="5076825"/>
          <p14:tracePt t="3659" x="4613275" y="5051425"/>
          <p14:tracePt t="3676" x="4622800" y="5018088"/>
          <p14:tracePt t="3692" x="4613275" y="4975225"/>
          <p14:tracePt t="3709" x="4597400" y="4918075"/>
          <p14:tracePt t="3726" x="4589463" y="4841875"/>
          <p14:tracePt t="3728" x="4572000" y="4808538"/>
          <p14:tracePt t="3742" x="4572000" y="4757738"/>
          <p14:tracePt t="3745" x="4572000" y="4708525"/>
          <p14:tracePt t="3759" x="4572000" y="4616450"/>
          <p14:tracePt t="3776" x="4589463" y="4532313"/>
          <p14:tracePt t="3792" x="4605338" y="4440238"/>
          <p14:tracePt t="3809" x="4630738" y="4381500"/>
          <p14:tracePt t="3825" x="4638675" y="4348163"/>
          <p14:tracePt t="3842" x="4638675" y="4338638"/>
          <p14:tracePt t="3859" x="4646613" y="4322763"/>
          <p14:tracePt t="3875" x="4656138" y="4314825"/>
          <p14:tracePt t="3892" x="4664075" y="4279900"/>
          <p14:tracePt t="3910" x="4681538" y="4271963"/>
          <p14:tracePt t="3912" x="4697413" y="4256088"/>
          <p14:tracePt t="3926" x="4714875" y="4238625"/>
          <p14:tracePt t="3928" x="4738688" y="4205288"/>
          <p14:tracePt t="3942" x="4814888" y="4154488"/>
          <p14:tracePt t="3959" x="4848225" y="4121150"/>
          <p14:tracePt t="3976" x="4873625" y="4105275"/>
          <p14:tracePt t="4423" x="4881563" y="4087813"/>
          <p14:tracePt t="4430" x="4881563" y="4071938"/>
          <p14:tracePt t="4442" x="4906963" y="4046538"/>
          <p14:tracePt t="4459" x="4924425" y="4003675"/>
          <p14:tracePt t="4476" x="4940300" y="3970338"/>
          <p14:tracePt t="4492" x="4948238" y="3954463"/>
          <p14:tracePt t="4509" x="4957763" y="3921125"/>
          <p14:tracePt t="4526" x="4957763" y="3903663"/>
          <p14:tracePt t="4528" x="4957763" y="3895725"/>
          <p14:tracePt t="4542" x="4957763" y="3862388"/>
          <p14:tracePt t="4559" x="4940300" y="3829050"/>
          <p14:tracePt t="4576" x="4932363" y="3786188"/>
          <p14:tracePt t="4592" x="4906963" y="3727450"/>
          <p14:tracePt t="4609" x="4899025" y="3686175"/>
          <p14:tracePt t="4626" x="4899025" y="3643313"/>
          <p14:tracePt t="4642" x="4899025" y="3609975"/>
          <p14:tracePt t="4659" x="4899025" y="3602038"/>
          <p14:tracePt t="4676" x="4899025" y="3586163"/>
          <p14:tracePt t="4692" x="4889500" y="3568700"/>
          <p14:tracePt t="4709" x="4865688" y="3560763"/>
          <p14:tracePt t="4726" x="4848225" y="3543300"/>
          <p14:tracePt t="4728" x="4840288" y="3535363"/>
          <p14:tracePt t="4742" x="4832350" y="3517900"/>
          <p14:tracePt t="4759" x="4832350" y="3484563"/>
          <p14:tracePt t="4776" x="4832350" y="3451225"/>
          <p14:tracePt t="4792" x="4840288" y="3435350"/>
          <p14:tracePt t="4809" x="4848225" y="3425825"/>
          <p14:tracePt t="4879" x="4848225" y="3417888"/>
          <p14:tracePt t="4887" x="4848225" y="3409950"/>
          <p14:tracePt t="4895" x="4848225" y="3400425"/>
          <p14:tracePt t="4909" x="4856163" y="3384550"/>
          <p14:tracePt t="4926" x="4873625" y="3341688"/>
          <p14:tracePt t="4928" x="4873625" y="3325813"/>
          <p14:tracePt t="4942" x="4873625" y="3284538"/>
          <p14:tracePt t="4944" x="4881563" y="3249613"/>
          <p14:tracePt t="4959" x="4899025" y="3167063"/>
          <p14:tracePt t="4975" x="4924425" y="3074988"/>
          <p14:tracePt t="4992" x="4932363" y="2998788"/>
          <p14:tracePt t="5009" x="4948238" y="2940050"/>
          <p14:tracePt t="5025" x="4948238" y="2924175"/>
          <p14:tracePt t="5042" x="4948238" y="2914650"/>
          <p14:tracePt t="5095" x="4924425" y="2914650"/>
          <p14:tracePt t="5103" x="4906963" y="2914650"/>
          <p14:tracePt t="5111" x="4881563" y="2906713"/>
          <p14:tracePt t="5126" x="4848225" y="2906713"/>
          <p14:tracePt t="5128" x="4822825" y="2890838"/>
          <p14:tracePt t="5142" x="4797425" y="2881313"/>
          <p14:tracePt t="5144" x="4773613" y="2873375"/>
          <p14:tracePt t="5159" x="4756150" y="2855913"/>
          <p14:tracePt t="5176" x="4738688" y="2832100"/>
          <p14:tracePt t="5192" x="4730750" y="2814638"/>
          <p14:tracePt t="5208" x="4730750" y="2797175"/>
          <p14:tracePt t="5225" x="4714875" y="2789238"/>
          <p14:tracePt t="5242" x="4697413" y="2763838"/>
          <p14:tracePt t="5258" x="4664075" y="2714625"/>
          <p14:tracePt t="5275" x="4597400" y="2655888"/>
          <p14:tracePt t="5292" x="4521200" y="2571750"/>
          <p14:tracePt t="5309" x="4413250" y="2520950"/>
          <p14:tracePt t="5326" x="4195763" y="2438400"/>
          <p14:tracePt t="5328" x="4011613" y="2395538"/>
          <p14:tracePt t="5342" x="3810000" y="2346325"/>
          <p14:tracePt t="5344" x="3608388" y="2328863"/>
          <p14:tracePt t="5359" x="3181350" y="2252663"/>
          <p14:tracePt t="5375" x="2863850" y="2195513"/>
          <p14:tracePt t="5392" x="2628900" y="2144713"/>
          <p14:tracePt t="5409" x="2478088" y="2101850"/>
          <p14:tracePt t="5425" x="2352675" y="2060575"/>
          <p14:tracePt t="5442" x="2211388" y="2044700"/>
          <p14:tracePt t="5458" x="2009775" y="2044700"/>
          <p14:tracePt t="5475" x="1817688" y="2068513"/>
          <p14:tracePt t="5492" x="1725613" y="2111375"/>
          <p14:tracePt t="5508" x="1708150" y="2136775"/>
          <p14:tracePt t="5526" x="1708150" y="2178050"/>
          <p14:tracePt t="5528" x="1708150" y="2203450"/>
          <p14:tracePt t="5542" x="1708150" y="2228850"/>
          <p14:tracePt t="5545" x="1708150" y="2244725"/>
          <p14:tracePt t="5559" x="1741488" y="2270125"/>
          <p14:tracePt t="5575" x="1766888" y="2303463"/>
          <p14:tracePt t="5592" x="1784350" y="2320925"/>
          <p14:tracePt t="5608" x="1808163" y="2328863"/>
          <p14:tracePt t="5625" x="1833563" y="2336800"/>
          <p14:tracePt t="5642" x="1841500" y="2346325"/>
          <p14:tracePt t="5658" x="1858963" y="2346325"/>
          <p14:tracePt t="5675" x="1876425" y="2354263"/>
          <p14:tracePt t="5692" x="1900238" y="2387600"/>
          <p14:tracePt t="5708" x="1933575" y="2420938"/>
          <p14:tracePt t="5726" x="1951038" y="2479675"/>
          <p14:tracePt t="5728" x="1951038" y="2497138"/>
          <p14:tracePt t="5742" x="1968500" y="2520950"/>
          <p14:tracePt t="5744" x="1968500" y="2554288"/>
          <p14:tracePt t="5759" x="1976438" y="2646363"/>
          <p14:tracePt t="5775" x="1976438" y="2714625"/>
          <p14:tracePt t="5792" x="1958975" y="2773363"/>
          <p14:tracePt t="5808" x="1951038" y="2822575"/>
          <p14:tracePt t="5825" x="1951038" y="2832100"/>
          <p14:tracePt t="5842" x="1992313" y="2855913"/>
          <p14:tracePt t="5858" x="2025650" y="2890838"/>
          <p14:tracePt t="5875" x="2076450" y="2924175"/>
          <p14:tracePt t="5892" x="2127250" y="2957513"/>
          <p14:tracePt t="5909" x="2168525" y="2982913"/>
          <p14:tracePt t="5926" x="2219325" y="2998788"/>
          <p14:tracePt t="5927" x="2227263" y="2998788"/>
          <p14:tracePt t="5942" x="2235200" y="2998788"/>
          <p14:tracePt t="5959" x="2244725" y="2998788"/>
          <p14:tracePt t="5983" x="2244725" y="2990850"/>
          <p14:tracePt t="6209" x="2235200" y="2990850"/>
          <p14:tracePt t="6226" x="2227263" y="2990850"/>
          <p14:tracePt t="6240" x="2219325" y="2990850"/>
          <p14:tracePt t="6255" x="2201863" y="2990850"/>
          <p14:tracePt t="6271" x="2201863" y="2982913"/>
          <p14:tracePt t="6279" x="2201863" y="2973388"/>
          <p14:tracePt t="6292" x="2201863" y="2965450"/>
          <p14:tracePt t="6308" x="2211388" y="2932113"/>
          <p14:tracePt t="6326" x="2219325" y="2914650"/>
          <p14:tracePt t="6328" x="2219325" y="2906713"/>
          <p14:tracePt t="6408" x="2219325" y="2898775"/>
          <p14:tracePt t="6441" x="2219325" y="2881313"/>
          <p14:tracePt t="6458" x="2211388" y="2873375"/>
          <p14:tracePt t="6466" x="2193925" y="2873375"/>
          <p14:tracePt t="6478" x="2185988" y="2865438"/>
          <p14:tracePt t="6492" x="2176463" y="2865438"/>
          <p14:tracePt t="6527" x="2176463" y="2855913"/>
          <p14:tracePt t="6544" x="2176463" y="2847975"/>
          <p14:tracePt t="6607" x="2168525" y="2847975"/>
          <p14:tracePt t="6639" x="2160588" y="2840038"/>
          <p14:tracePt t="6655" x="2152650" y="2840038"/>
          <p14:tracePt t="6752" x="2143125" y="2840038"/>
          <p14:tracePt t="6784" x="2127250" y="2840038"/>
          <p14:tracePt t="6801" x="2119313" y="2840038"/>
          <p14:tracePt t="6849" x="2109788" y="2847975"/>
          <p14:tracePt t="6858" x="2109788" y="2855913"/>
          <p14:tracePt t="6866" x="2109788" y="2865438"/>
          <p14:tracePt t="6876" x="2109788" y="2873375"/>
          <p14:tracePt t="6892" x="2109788" y="2898775"/>
          <p14:tracePt t="6909" x="2119313" y="2914650"/>
          <p14:tracePt t="6926" x="2135188" y="2924175"/>
          <p14:tracePt t="6959" x="2135188" y="2932113"/>
          <p14:tracePt t="6976" x="2143125" y="2957513"/>
          <p14:tracePt t="6983" x="2143125" y="2965450"/>
          <p14:tracePt t="6992" x="2143125" y="2998788"/>
          <p14:tracePt t="7009" x="2143125" y="3041650"/>
          <p14:tracePt t="7026" x="2143125" y="3082925"/>
          <p14:tracePt t="7042" x="2143125" y="3124200"/>
          <p14:tracePt t="7059" x="2143125" y="3157538"/>
          <p14:tracePt t="7076" x="2135188" y="3190875"/>
          <p14:tracePt t="7092" x="2119313" y="3216275"/>
          <p14:tracePt t="7110" x="2109788" y="3241675"/>
          <p14:tracePt t="7112" x="2109788" y="3249613"/>
          <p14:tracePt t="7200" x="2119313" y="3249613"/>
          <p14:tracePt t="7209" x="2135188" y="3249613"/>
          <p14:tracePt t="7217" x="2143125" y="3249613"/>
          <p14:tracePt t="7228" x="2152650" y="3249613"/>
          <p14:tracePt t="7242" x="2176463" y="3249613"/>
          <p14:tracePt t="7259" x="2211388" y="3249613"/>
          <p14:tracePt t="7276" x="2235200" y="3233738"/>
          <p14:tracePt t="7292" x="2252663" y="3225800"/>
          <p14:tracePt t="7309" x="2252663" y="3208338"/>
          <p14:tracePt t="7326" x="2260600" y="3208338"/>
          <p14:tracePt t="7375" x="2268538" y="3208338"/>
          <p14:tracePt t="7383" x="2278063" y="3208338"/>
          <p14:tracePt t="7392" x="2311400" y="3208338"/>
          <p14:tracePt t="7409" x="2395538" y="3208338"/>
          <p14:tracePt t="7426" x="2470150" y="3208338"/>
          <p14:tracePt t="7442" x="2546350" y="3200400"/>
          <p14:tracePt t="7459" x="2603500" y="3182938"/>
          <p14:tracePt t="7476" x="2628900" y="3175000"/>
          <p14:tracePt t="7492" x="2654300" y="3167063"/>
          <p14:tracePt t="7509" x="2662238" y="3167063"/>
          <p14:tracePt t="7526" x="2679700" y="3167063"/>
          <p14:tracePt t="7542" x="2687638" y="3167063"/>
          <p14:tracePt t="7559" x="2695575" y="3167063"/>
          <p14:tracePt t="7576" x="2720975" y="3167063"/>
          <p14:tracePt t="7592" x="2730500" y="3157538"/>
          <p14:tracePt t="7609" x="2730500" y="3141663"/>
          <p14:tracePt t="7671" x="2730500" y="3133725"/>
          <p14:tracePt t="7735" x="2730500" y="3124200"/>
          <p14:tracePt t="7751" x="2730500" y="3116263"/>
          <p14:tracePt t="8081" x="2738438" y="3116263"/>
          <p14:tracePt t="8088" x="2746375" y="3124200"/>
          <p14:tracePt t="8097" x="2771775" y="3124200"/>
          <p14:tracePt t="8109" x="2779713" y="3133725"/>
          <p14:tracePt t="8111" x="2787650" y="3149600"/>
          <p14:tracePt t="8128" x="2805113" y="3157538"/>
          <p14:tracePt t="8143" x="2813050" y="3167063"/>
          <p14:tracePt t="8159" x="2838450" y="3175000"/>
          <p14:tracePt t="8177" x="2846388" y="3182938"/>
          <p14:tracePt t="8192" x="2863850" y="3190875"/>
          <p14:tracePt t="8209" x="2897188" y="3208338"/>
          <p14:tracePt t="8226" x="2914650" y="3216275"/>
          <p14:tracePt t="8242" x="2930525" y="3216275"/>
          <p14:tracePt t="8259" x="2938463" y="3216275"/>
          <p14:tracePt t="8276" x="2947988" y="3216275"/>
          <p14:tracePt t="8292" x="2963863" y="3216275"/>
          <p14:tracePt t="8309" x="3006725" y="3216275"/>
          <p14:tracePt t="8326" x="3048000" y="3216275"/>
          <p14:tracePt t="8328" x="3055938" y="3216275"/>
          <p14:tracePt t="8342" x="3089275" y="3216275"/>
          <p14:tracePt t="8344" x="3114675" y="3216275"/>
          <p14:tracePt t="8359" x="3214688" y="3200400"/>
          <p14:tracePt t="8376" x="3382963" y="3182938"/>
          <p14:tracePt t="8392" x="3559175" y="3182938"/>
          <p14:tracePt t="8409" x="3768725" y="3182938"/>
          <p14:tracePt t="8426" x="3927475" y="3182938"/>
          <p14:tracePt t="8442" x="3994150" y="3182938"/>
          <p14:tracePt t="8459" x="4019550" y="3182938"/>
          <p14:tracePt t="8800" x="4019550" y="3175000"/>
          <p14:tracePt t="8817" x="4019550" y="3167063"/>
          <p14:tracePt t="8824" x="4027488" y="3167063"/>
          <p14:tracePt t="8831" x="4027488" y="3157538"/>
          <p14:tracePt t="8842" x="4035425" y="3157538"/>
          <p14:tracePt t="8859" x="4035425" y="3149600"/>
          <p14:tracePt t="8876" x="4035425" y="3133725"/>
          <p14:tracePt t="8892" x="4035425" y="3116263"/>
          <p14:tracePt t="8909" x="4044950" y="3108325"/>
          <p14:tracePt t="8926" x="4044950" y="3090863"/>
          <p14:tracePt t="8942" x="4044950" y="3082925"/>
          <p14:tracePt t="8959" x="4044950" y="3065463"/>
          <p14:tracePt t="8975" x="4035425" y="3049588"/>
          <p14:tracePt t="8992" x="4011613" y="3032125"/>
          <p14:tracePt t="9008" x="4002088" y="3024188"/>
          <p14:tracePt t="9025" x="3986213" y="3006725"/>
          <p14:tracePt t="9041" x="3968750" y="2998788"/>
          <p14:tracePt t="9058" x="3943350" y="2982913"/>
          <p14:tracePt t="9075" x="3935413" y="2973388"/>
          <p14:tracePt t="9091" x="3927475" y="2973388"/>
          <p14:tracePt t="9108" x="3910013" y="2965450"/>
          <p14:tracePt t="9125" x="3884613" y="2947988"/>
          <p14:tracePt t="9142" x="3868738" y="2940050"/>
          <p14:tracePt t="9143" x="3860800" y="2924175"/>
          <p14:tracePt t="9158" x="3851275" y="2924175"/>
          <p14:tracePt t="9161" x="3835400" y="2914650"/>
          <p14:tracePt t="9175" x="3827463" y="2906713"/>
          <p14:tracePt t="9240" x="3817938" y="2906713"/>
          <p14:tracePt t="9296" x="3810000" y="2932113"/>
          <p14:tracePt t="9304" x="3810000" y="2965450"/>
          <p14:tracePt t="9313" x="3792538" y="2998788"/>
          <p14:tracePt t="9328" x="3776663" y="3074988"/>
          <p14:tracePt t="9344" x="3759200" y="3133725"/>
          <p14:tracePt t="9361" x="3751263" y="3182938"/>
          <p14:tracePt t="9375" x="3751263" y="3225800"/>
          <p14:tracePt t="9392" x="3751263" y="3249613"/>
          <p14:tracePt t="9409" x="3751263" y="3284538"/>
          <p14:tracePt t="9425" x="3759200" y="3308350"/>
          <p14:tracePt t="9442" x="3784600" y="3333750"/>
          <p14:tracePt t="9458" x="3802063" y="3351213"/>
          <p14:tracePt t="9475" x="3835400" y="3367088"/>
          <p14:tracePt t="9492" x="3860800" y="3392488"/>
          <p14:tracePt t="9508" x="3902075" y="3400425"/>
          <p14:tracePt t="9526" x="3960813" y="3400425"/>
          <p14:tracePt t="9527" x="4002088" y="3384550"/>
          <p14:tracePt t="9542" x="4027488" y="3376613"/>
          <p14:tracePt t="9544" x="4044950" y="3351213"/>
          <p14:tracePt t="9559" x="4086225" y="3292475"/>
          <p14:tracePt t="9575" x="4094163" y="3216275"/>
          <p14:tracePt t="9592" x="4111625" y="3133725"/>
          <p14:tracePt t="9608" x="4103688" y="3032125"/>
          <p14:tracePt t="9625" x="4078288" y="2906713"/>
          <p14:tracePt t="9642" x="4035425" y="2781300"/>
          <p14:tracePt t="9658" x="3994150" y="2705100"/>
          <p14:tracePt t="9675" x="3960813" y="2663825"/>
          <p14:tracePt t="9692" x="3960813" y="2646363"/>
          <p14:tracePt t="9708" x="3952875" y="2638425"/>
          <p14:tracePt t="9726" x="3935413" y="2630488"/>
          <p14:tracePt t="9728" x="3927475" y="2630488"/>
          <p14:tracePt t="9742" x="3910013" y="2630488"/>
          <p14:tracePt t="9744" x="3894138" y="2630488"/>
          <p14:tracePt t="9759" x="3851275" y="2646363"/>
          <p14:tracePt t="9775" x="3802063" y="2681288"/>
          <p14:tracePt t="9792" x="3751263" y="2714625"/>
          <p14:tracePt t="9809" x="3725863" y="2747963"/>
          <p14:tracePt t="9825" x="3692525" y="2781300"/>
          <p14:tracePt t="9842" x="3667125" y="2814638"/>
          <p14:tracePt t="9858" x="3667125" y="2822575"/>
          <p14:tracePt t="9875" x="3667125" y="2832100"/>
          <p14:tracePt t="9892" x="3659188" y="2832100"/>
          <p14:tracePt t="9908" x="3651250" y="2832100"/>
          <p14:tracePt t="9925" x="3625850" y="2847975"/>
          <p14:tracePt t="9928" x="3617913" y="2855913"/>
          <p14:tracePt t="9942" x="3608388" y="2865438"/>
          <p14:tracePt t="9944" x="3600450" y="2865438"/>
          <p14:tracePt t="9959" x="3592513" y="2890838"/>
          <p14:tracePt t="9975" x="3592513" y="2914650"/>
          <p14:tracePt t="9992" x="3592513" y="2932113"/>
          <p14:tracePt t="10008" x="3592513" y="2940050"/>
          <p14:tracePt t="10025" x="3592513" y="2957513"/>
          <p14:tracePt t="10042" x="3592513" y="2998788"/>
          <p14:tracePt t="10058" x="3625850" y="3032125"/>
          <p14:tracePt t="10075" x="3667125" y="3082925"/>
          <p14:tracePt t="10092" x="3735388" y="3133725"/>
          <p14:tracePt t="10108" x="3810000" y="3167063"/>
          <p14:tracePt t="10125" x="3868738" y="3200400"/>
          <p14:tracePt t="10128" x="3884613" y="3216275"/>
          <p14:tracePt t="10142" x="3910013" y="3225800"/>
          <p14:tracePt t="10144" x="3935413" y="3241675"/>
          <p14:tracePt t="10159" x="3952875" y="3249613"/>
          <p14:tracePt t="10175" x="3960813" y="3249613"/>
          <p14:tracePt t="10192" x="3968750" y="3249613"/>
          <p14:tracePt t="10208" x="4019550" y="3241675"/>
          <p14:tracePt t="10225" x="4035425" y="3233738"/>
          <p14:tracePt t="10242" x="4052888" y="3216275"/>
          <p14:tracePt t="10258" x="4060825" y="3200400"/>
          <p14:tracePt t="10275" x="4060825" y="3190875"/>
          <p14:tracePt t="10327" x="4060825" y="3175000"/>
          <p14:tracePt t="10343" x="4060825" y="3167063"/>
          <p14:tracePt t="10367" x="4060825" y="3157538"/>
          <p14:tracePt t="10383" x="4060825" y="3149600"/>
          <p14:tracePt t="10392" x="4060825" y="3124200"/>
          <p14:tracePt t="10398" x="4060825" y="3116263"/>
          <p14:tracePt t="10408" x="4052888" y="3098800"/>
          <p14:tracePt t="10425" x="4035425" y="3057525"/>
          <p14:tracePt t="10441" x="4019550" y="3006725"/>
          <p14:tracePt t="10458" x="3986213" y="2973388"/>
          <p14:tracePt t="10475" x="3960813" y="2940050"/>
          <p14:tracePt t="10491" x="3927475" y="2924175"/>
          <p14:tracePt t="10508" x="3902075" y="2898775"/>
          <p14:tracePt t="10525" x="3876675" y="2890838"/>
          <p14:tracePt t="10541" x="3860800" y="2881313"/>
          <p14:tracePt t="10558" x="3843338" y="2865438"/>
          <p14:tracePt t="10560" x="3817938" y="2865438"/>
          <p14:tracePt t="10575" x="3802063" y="2847975"/>
          <p14:tracePt t="10591" x="3759200" y="2832100"/>
          <p14:tracePt t="10608" x="3700463" y="2806700"/>
          <p14:tracePt t="10625" x="3643313" y="2806700"/>
          <p14:tracePt t="10641" x="3567113" y="2806700"/>
          <p14:tracePt t="10658" x="3467100" y="2806700"/>
          <p14:tracePt t="10675" x="3357563" y="2847975"/>
          <p14:tracePt t="10691" x="3214688" y="2898775"/>
          <p14:tracePt t="10708" x="2981325" y="2932113"/>
          <p14:tracePt t="10725" x="2730500" y="2965450"/>
          <p14:tracePt t="10741" x="2478088" y="2982913"/>
          <p14:tracePt t="10743" x="2386013" y="2990850"/>
          <p14:tracePt t="10758" x="2311400" y="3024188"/>
          <p14:tracePt t="10760" x="2260600" y="3041650"/>
          <p14:tracePt t="10775" x="2211388" y="3049588"/>
          <p14:tracePt t="10840" x="2211388" y="3041650"/>
          <p14:tracePt t="10849" x="2219325" y="3041650"/>
          <p14:tracePt t="10860" x="2235200" y="3032125"/>
          <p14:tracePt t="10878" x="2252663" y="2998788"/>
          <p14:tracePt t="10882" x="2260600" y="2990850"/>
          <p14:tracePt t="10893" x="2268538" y="2982913"/>
          <p14:tracePt t="10928" x="2268538" y="2973388"/>
          <p14:tracePt t="10935" x="2268538" y="2965450"/>
          <p14:tracePt t="10943" x="2278063" y="2940050"/>
          <p14:tracePt t="10959" x="2319338" y="2890838"/>
          <p14:tracePt t="10975" x="2370138" y="2814638"/>
          <p14:tracePt t="10992" x="2378075" y="2747963"/>
          <p14:tracePt t="11008" x="2395538" y="2671763"/>
          <p14:tracePt t="11025" x="2395538" y="2605088"/>
          <p14:tracePt t="11042" x="2395538" y="2530475"/>
          <p14:tracePt t="11058" x="2395538" y="2454275"/>
          <p14:tracePt t="11075" x="2395538" y="2428875"/>
          <p14:tracePt t="11092" x="2386013" y="2413000"/>
          <p14:tracePt t="11108" x="2378075" y="2395538"/>
          <p14:tracePt t="11125" x="2352675" y="2395538"/>
          <p14:tracePt t="11127" x="2344738" y="2395538"/>
          <p14:tracePt t="11142" x="2327275" y="2395538"/>
          <p14:tracePt t="11159" x="2311400" y="2395538"/>
          <p14:tracePt t="11175" x="2293938" y="2413000"/>
          <p14:tracePt t="11192" x="2260600" y="2454275"/>
          <p14:tracePt t="11208" x="2211388" y="2530475"/>
          <p14:tracePt t="11225" x="2143125" y="2638425"/>
          <p14:tracePt t="11242" x="2060575" y="2740025"/>
          <p14:tracePt t="11258" x="2009775" y="2797175"/>
          <p14:tracePt t="11275" x="2001838" y="2814638"/>
          <p14:tracePt t="11292" x="2001838" y="2832100"/>
          <p14:tracePt t="11308" x="2001838" y="2840038"/>
          <p14:tracePt t="11325" x="2001838" y="2847975"/>
          <p14:tracePt t="11341" x="2001838" y="2855913"/>
          <p14:tracePt t="11358" x="2009775" y="2855913"/>
          <p14:tracePt t="11360" x="2017713" y="2855913"/>
          <p14:tracePt t="11383" x="2025650" y="2855913"/>
          <p14:tracePt t="11391" x="2035175" y="2855913"/>
          <p14:tracePt t="11408" x="2068513" y="2855913"/>
          <p14:tracePt t="11424" x="2093913" y="2855913"/>
          <p14:tracePt t="11441" x="2168525" y="2865438"/>
          <p14:tracePt t="11458" x="2252663" y="2865438"/>
          <p14:tracePt t="11474" x="2370138" y="2865438"/>
          <p14:tracePt t="11491" x="2487613" y="2865438"/>
          <p14:tracePt t="11508" x="2587625" y="2865438"/>
          <p14:tracePt t="11525" x="2662238" y="2881313"/>
          <p14:tracePt t="11541" x="2695575" y="2890838"/>
          <p14:tracePt t="11558" x="2713038" y="2890838"/>
          <p14:tracePt t="11575" x="2720975" y="2890838"/>
          <p14:tracePt t="11591" x="2730500" y="2890838"/>
          <p14:tracePt t="11608" x="2738438" y="2890838"/>
          <p14:tracePt t="11624" x="2746375" y="2890838"/>
          <p14:tracePt t="11641" x="2763838" y="2890838"/>
          <p14:tracePt t="11658" x="2771775" y="2873375"/>
          <p14:tracePt t="11674" x="2779713" y="2847975"/>
          <p14:tracePt t="11691" x="2779713" y="2822575"/>
          <p14:tracePt t="11708" x="2779713" y="2763838"/>
          <p14:tracePt t="11724" x="2771775" y="2722563"/>
          <p14:tracePt t="11741" x="2763838" y="2697163"/>
          <p14:tracePt t="11759" x="2754313" y="2697163"/>
          <p14:tracePt t="11775" x="2746375" y="2689225"/>
          <p14:tracePt t="11791" x="2713038" y="2681288"/>
          <p14:tracePt t="11808" x="2687638" y="2681288"/>
          <p14:tracePt t="11824" x="2679700" y="2671763"/>
          <p14:tracePt t="11841" x="2671763" y="2663825"/>
          <p14:tracePt t="11863" x="2654300" y="2663825"/>
          <p14:tracePt t="11879" x="2646363" y="2663825"/>
          <p14:tracePt t="11891" x="2638425" y="2663825"/>
          <p14:tracePt t="11908" x="2628900" y="2663825"/>
          <p14:tracePt t="11924" x="2620963" y="2655888"/>
          <p14:tracePt t="12040" x="2620963" y="2663825"/>
          <p14:tracePt t="12049" x="2613025" y="2671763"/>
          <p14:tracePt t="12060" x="2613025" y="2681288"/>
          <p14:tracePt t="12075" x="2603500" y="2697163"/>
          <p14:tracePt t="12092" x="2579688" y="2730500"/>
          <p14:tracePt t="12108" x="2579688" y="2747963"/>
          <p14:tracePt t="12126" x="2579688" y="2781300"/>
          <p14:tracePt t="12127" x="2570163" y="2797175"/>
          <p14:tracePt t="12143" x="2562225" y="2814638"/>
          <p14:tracePt t="12145" x="2562225" y="2822575"/>
          <p14:tracePt t="12159" x="2554288" y="2840038"/>
          <p14:tracePt t="12175" x="2546350" y="2873375"/>
          <p14:tracePt t="12192" x="2511425" y="2881313"/>
          <p14:tracePt t="12209" x="2495550" y="2890838"/>
          <p14:tracePt t="12225" x="2478088" y="2898775"/>
          <p14:tracePt t="12242" x="2462213" y="2932113"/>
          <p14:tracePt t="12259" x="2462213" y="2982913"/>
          <p14:tracePt t="12275" x="2470150" y="3074988"/>
          <p14:tracePt t="12292" x="2470150" y="3208338"/>
          <p14:tracePt t="12308" x="2511425" y="3376613"/>
          <p14:tracePt t="12326" x="2570163" y="3484563"/>
          <p14:tracePt t="12328" x="2595563" y="3509963"/>
          <p14:tracePt t="12341" x="2613025" y="3535363"/>
          <p14:tracePt t="12344" x="2638425" y="3560763"/>
          <p14:tracePt t="12358" x="2646363" y="3568700"/>
          <p14:tracePt t="12360" x="2671763" y="3576638"/>
          <p14:tracePt t="12375" x="2713038" y="3594100"/>
          <p14:tracePt t="12391" x="2787650" y="3602038"/>
          <p14:tracePt t="12408" x="2871788" y="3619500"/>
          <p14:tracePt t="12424" x="2947988" y="3627438"/>
          <p14:tracePt t="12441" x="3030538" y="3627438"/>
          <p14:tracePt t="12458" x="3114675" y="3627438"/>
          <p14:tracePt t="12474" x="3190875" y="3627438"/>
          <p14:tracePt t="12491" x="3249613" y="3627438"/>
          <p14:tracePt t="12508" x="3282950" y="3627438"/>
          <p14:tracePt t="12524" x="3290888" y="3627438"/>
          <p14:tracePt t="12541" x="3290888" y="3619500"/>
          <p14:tracePt t="12558" x="3308350" y="3609975"/>
          <p14:tracePt t="12560" x="3324225" y="3609975"/>
          <p14:tracePt t="12575" x="3357563" y="3576638"/>
          <p14:tracePt t="12591" x="3375025" y="3560763"/>
          <p14:tracePt t="12608" x="3390900" y="3543300"/>
          <p14:tracePt t="12624" x="3400425" y="3543300"/>
          <p14:tracePt t="12687" x="3408363" y="3543300"/>
          <p14:tracePt t="12704" x="3416300" y="3543300"/>
          <p14:tracePt t="12711" x="3424238" y="3543300"/>
          <p14:tracePt t="12727" x="3433763" y="3535363"/>
          <p14:tracePt t="12741" x="3441700" y="3535363"/>
          <p14:tracePt t="12743" x="3441700" y="3527425"/>
          <p14:tracePt t="12758" x="3449638" y="3527425"/>
          <p14:tracePt t="12873" x="3449638" y="3517900"/>
          <p14:tracePt t="12943" x="3449638" y="3509963"/>
          <p14:tracePt t="12959" x="3449638" y="3502025"/>
          <p14:tracePt t="12975" x="3441700" y="3502025"/>
          <p14:tracePt t="12982" x="3424238" y="3502025"/>
          <p14:tracePt t="12991" x="3416300" y="3502025"/>
          <p14:tracePt t="13008" x="3375025" y="3502025"/>
          <p14:tracePt t="13024" x="3298825" y="3502025"/>
          <p14:tracePt t="13041" x="3214688" y="3502025"/>
          <p14:tracePt t="13058" x="3132138" y="3502025"/>
          <p14:tracePt t="13075" x="3040063" y="3484563"/>
          <p14:tracePt t="13091" x="2955925" y="3459163"/>
          <p14:tracePt t="13108" x="2881313" y="3425825"/>
          <p14:tracePt t="13124" x="2822575" y="3409950"/>
          <p14:tracePt t="13141" x="2797175" y="3409950"/>
          <p14:tracePt t="13158" x="2787650" y="3409950"/>
          <p14:tracePt t="13247" x="2787650" y="3400425"/>
          <p14:tracePt t="13263" x="2787650" y="3392488"/>
          <p14:tracePt t="13302" x="2787650" y="3384550"/>
          <p14:tracePt t="13327" x="2787650" y="3376613"/>
          <p14:tracePt t="13343" x="2787650" y="3367088"/>
          <p14:tracePt t="13351" x="2787650" y="3359150"/>
          <p14:tracePt t="13521" x="2797175" y="3359150"/>
          <p14:tracePt t="13535" x="2813050" y="3359150"/>
          <p14:tracePt t="13904" x="2813050" y="3367088"/>
          <p14:tracePt t="13920" x="2822575" y="3376613"/>
          <p14:tracePt t="13930" x="2822575" y="3384550"/>
          <p14:tracePt t="13943" x="2822575" y="3409950"/>
          <p14:tracePt t="13958" x="2822575" y="3417888"/>
          <p14:tracePt t="13960" x="2822575" y="3435350"/>
          <p14:tracePt t="13975" x="2822575" y="3468688"/>
          <p14:tracePt t="13992" x="2822575" y="3527425"/>
          <p14:tracePt t="14008" x="2838450" y="3568700"/>
          <p14:tracePt t="14025" x="2863850" y="3602038"/>
          <p14:tracePt t="14041" x="2897188" y="3619500"/>
          <p14:tracePt t="14058" x="2905125" y="3643313"/>
          <p14:tracePt t="14075" x="2914650" y="3660775"/>
          <p14:tracePt t="14145" x="2914650" y="3668713"/>
          <p14:tracePt t="14153" x="2914650" y="3686175"/>
          <p14:tracePt t="14159" x="2914650" y="3694113"/>
          <p14:tracePt t="14175" x="2881313" y="3727450"/>
          <p14:tracePt t="14192" x="2830513" y="3786188"/>
          <p14:tracePt t="14208" x="2787650" y="3819525"/>
          <p14:tracePt t="14225" x="2754313" y="3852863"/>
          <p14:tracePt t="14242" x="2695575" y="3886200"/>
          <p14:tracePt t="14258" x="2646363" y="3911600"/>
          <p14:tracePt t="14275" x="2628900" y="3929063"/>
          <p14:tracePt t="14292" x="2628900" y="3937000"/>
          <p14:tracePt t="14367" x="2620963" y="3937000"/>
          <p14:tracePt t="14391" x="2613025" y="3937000"/>
          <p14:tracePt t="14399" x="2595563" y="3937000"/>
          <p14:tracePt t="14408" x="2587625" y="3937000"/>
          <p14:tracePt t="14424" x="2570163" y="3929063"/>
          <p14:tracePt t="14441" x="2536825" y="3911600"/>
          <p14:tracePt t="14458" x="2511425" y="3903663"/>
          <p14:tracePt t="14474" x="2478088" y="3862388"/>
          <p14:tracePt t="14491" x="2444750" y="3852863"/>
          <p14:tracePt t="14508" x="2428875" y="3844925"/>
          <p14:tracePt t="14524" x="2419350" y="3844925"/>
          <p14:tracePt t="14639" x="2436813" y="3844925"/>
          <p14:tracePt t="14647" x="2462213" y="3836988"/>
          <p14:tracePt t="14658" x="2511425" y="3836988"/>
          <p14:tracePt t="14674" x="2587625" y="3811588"/>
          <p14:tracePt t="14691" x="2671763" y="3794125"/>
          <p14:tracePt t="14707" x="2746375" y="3786188"/>
          <p14:tracePt t="14724" x="2805113" y="3786188"/>
          <p14:tracePt t="14741" x="2855913" y="3786188"/>
          <p14:tracePt t="14758" x="2947988" y="3786188"/>
          <p14:tracePt t="14760" x="2981325" y="3786188"/>
          <p14:tracePt t="14774" x="3040063" y="3786188"/>
          <p14:tracePt t="14791" x="3055938" y="3786188"/>
          <p14:tracePt t="14808" x="3065463" y="3786188"/>
          <p14:tracePt t="14824" x="3065463" y="3778250"/>
          <p14:tracePt t="14887" x="3065463" y="3770313"/>
          <p14:tracePt t="14903" x="3065463" y="3752850"/>
          <p14:tracePt t="14992" x="3065463" y="3744913"/>
          <p14:tracePt t="15160" x="3065463" y="3760788"/>
          <p14:tracePt t="15168" x="3073400" y="3760788"/>
          <p14:tracePt t="15177" x="3089275" y="3770313"/>
          <p14:tracePt t="15191" x="3122613" y="3770313"/>
          <p14:tracePt t="15208" x="3181350" y="3770313"/>
          <p14:tracePt t="15225" x="3257550" y="3770313"/>
          <p14:tracePt t="15241" x="3324225" y="3770313"/>
          <p14:tracePt t="15258" x="3400425" y="3770313"/>
          <p14:tracePt t="15274" x="3457575" y="3770313"/>
          <p14:tracePt t="15291" x="3500438" y="3770313"/>
          <p14:tracePt t="15308" x="3516313" y="3770313"/>
          <p14:tracePt t="15324" x="3525838" y="3770313"/>
          <p14:tracePt t="15341" x="3533775" y="3752850"/>
          <p14:tracePt t="15358" x="3533775" y="3744913"/>
          <p14:tracePt t="15375" x="3549650" y="3744913"/>
          <p14:tracePt t="15391" x="3567113" y="3744913"/>
          <p14:tracePt t="15408" x="3584575" y="3744913"/>
          <p14:tracePt t="15424" x="3617913" y="3744913"/>
          <p14:tracePt t="15441" x="3633788" y="3744913"/>
          <p14:tracePt t="15458" x="3667125" y="3752850"/>
          <p14:tracePt t="15474" x="3692525" y="3752850"/>
          <p14:tracePt t="15491" x="3735388" y="3752850"/>
          <p14:tracePt t="15511" x="3784600" y="3752850"/>
          <p14:tracePt t="15524" x="3810000" y="3752850"/>
          <p14:tracePt t="15541" x="3835400" y="3752850"/>
          <p14:tracePt t="15558" x="3868738" y="3760788"/>
          <p14:tracePt t="15560" x="3876675" y="3760788"/>
          <p14:tracePt t="15575" x="3910013" y="3760788"/>
          <p14:tracePt t="15591" x="3919538" y="3770313"/>
          <p14:tracePt t="15623" x="3927475" y="3770313"/>
          <p14:tracePt t="15639" x="3935413" y="3770313"/>
          <p14:tracePt t="15663" x="3943350" y="3770313"/>
          <p14:tracePt t="15671" x="3952875" y="3770313"/>
          <p14:tracePt t="15687" x="3968750" y="3770313"/>
          <p14:tracePt t="16064" x="3976688" y="3770313"/>
          <p14:tracePt t="16081" x="3986213" y="3770313"/>
          <p14:tracePt t="16232" x="3976688" y="3770313"/>
          <p14:tracePt t="16560" x="3986213" y="3770313"/>
          <p14:tracePt t="16584" x="4002088" y="3770313"/>
          <p14:tracePt t="16593" x="4027488" y="3770313"/>
          <p14:tracePt t="16599" x="4060825" y="3752850"/>
          <p14:tracePt t="16608" x="4111625" y="3744913"/>
          <p14:tracePt t="16624" x="4244975" y="3702050"/>
          <p14:tracePt t="16640" x="4405313" y="3668713"/>
          <p14:tracePt t="16657" x="4554538" y="3619500"/>
          <p14:tracePt t="16674" x="4748213" y="3576638"/>
          <p14:tracePt t="16691" x="4981575" y="3527425"/>
          <p14:tracePt t="16707" x="5191125" y="3476625"/>
          <p14:tracePt t="16724" x="5384800" y="3425825"/>
          <p14:tracePt t="16741" x="5526088" y="3400425"/>
          <p14:tracePt t="16757" x="5584825" y="3376613"/>
          <p14:tracePt t="16774" x="5594350" y="3367088"/>
          <p14:tracePt t="16791" x="5602288" y="3367088"/>
          <p14:tracePt t="16807" x="5618163" y="3367088"/>
          <p14:tracePt t="16855" x="5627688" y="3367088"/>
          <p14:tracePt t="17025" x="5627688" y="3376613"/>
          <p14:tracePt t="17041" x="5627688" y="3384550"/>
          <p14:tracePt t="17058" x="5610225" y="3384550"/>
          <p14:tracePt t="17065" x="5602288" y="3392488"/>
          <p14:tracePt t="17079" x="5594350" y="3392488"/>
          <p14:tracePt t="17321" x="5584825" y="3392488"/>
          <p14:tracePt t="17337" x="5576888" y="3392488"/>
          <p14:tracePt t="17384" x="5568950" y="3392488"/>
          <p14:tracePt t="17393" x="5559425" y="3384550"/>
          <p14:tracePt t="17400" x="5535613" y="3359150"/>
          <p14:tracePt t="17410" x="5510213" y="3351213"/>
          <p14:tracePt t="17424" x="5443538" y="3325813"/>
          <p14:tracePt t="17441" x="5351463" y="3325813"/>
          <p14:tracePt t="17458" x="5233988" y="3325813"/>
          <p14:tracePt t="17474" x="5132388" y="3325813"/>
          <p14:tracePt t="17491" x="5049838" y="3325813"/>
          <p14:tracePt t="17508" x="4973638" y="3341688"/>
          <p14:tracePt t="17524" x="4914900" y="3392488"/>
          <p14:tracePt t="17541" x="4840288" y="3443288"/>
          <p14:tracePt t="17558" x="4748213" y="3492500"/>
          <p14:tracePt t="17560" x="4714875" y="3517900"/>
          <p14:tracePt t="17575" x="4638675" y="3568700"/>
          <p14:tracePt t="17591" x="4564063" y="3609975"/>
          <p14:tracePt t="17608" x="4487863" y="3652838"/>
          <p14:tracePt t="17624" x="4438650" y="3694113"/>
          <p14:tracePt t="17641" x="4379913" y="3719513"/>
          <p14:tracePt t="17658" x="4337050" y="3752850"/>
          <p14:tracePt t="17674" x="4270375" y="3778250"/>
          <p14:tracePt t="17691" x="4211638" y="3794125"/>
          <p14:tracePt t="17708" x="4170363" y="3811588"/>
          <p14:tracePt t="17724" x="4162425" y="3811588"/>
          <p14:tracePt t="17905" x="4152900" y="3811588"/>
          <p14:tracePt t="17920" x="4144963" y="3811588"/>
          <p14:tracePt t="17945" x="4127500" y="3811588"/>
          <p14:tracePt t="17975" x="4119563" y="3811588"/>
          <p14:tracePt t="17990" x="4111625" y="3811588"/>
          <p14:tracePt t="18014" x="4103688" y="3811588"/>
          <p14:tracePt t="18610" x="4103688" y="3794125"/>
          <p14:tracePt t="18626" x="4103688" y="3786188"/>
          <p14:tracePt t="18631" x="4103688" y="3778250"/>
          <p14:tracePt t="18641" x="4103688" y="3770313"/>
          <p14:tracePt t="18658" x="4111625" y="3760788"/>
          <p14:tracePt t="18674" x="4119563" y="3760788"/>
          <p14:tracePt t="18808" x="4111625" y="3760788"/>
          <p14:tracePt t="18816" x="4103688" y="3760788"/>
          <p14:tracePt t="18832" x="4094163" y="3760788"/>
          <p14:tracePt t="18842" x="4086225" y="3760788"/>
          <p14:tracePt t="18857" x="4052888" y="3770313"/>
          <p14:tracePt t="18874" x="3976688" y="3794125"/>
          <p14:tracePt t="18891" x="3876675" y="3836988"/>
          <p14:tracePt t="18908" x="3743325" y="3878263"/>
          <p14:tracePt t="18924" x="3617913" y="3903663"/>
          <p14:tracePt t="18941" x="3516313" y="3929063"/>
          <p14:tracePt t="18958" x="3475038" y="3944938"/>
          <p14:tracePt t="18960" x="3467100" y="3944938"/>
          <p14:tracePt t="18974" x="3449638" y="3944938"/>
          <p14:tracePt t="18976" x="3433763" y="3944938"/>
          <p14:tracePt t="18991" x="3416300" y="3944938"/>
          <p14:tracePt t="19008" x="3375025" y="3944938"/>
          <p14:tracePt t="19024" x="3298825" y="3944938"/>
          <p14:tracePt t="19041" x="3214688" y="3944938"/>
          <p14:tracePt t="19057" x="3173413" y="3944938"/>
          <p14:tracePt t="19074" x="3165475" y="3944938"/>
          <p14:tracePt t="19091" x="3157538" y="3944938"/>
          <p14:tracePt t="19107" x="3140075" y="3944938"/>
          <p14:tracePt t="19124" x="3122613" y="3944938"/>
          <p14:tracePt t="19141" x="3065463" y="3944938"/>
          <p14:tracePt t="19158" x="2981325" y="3944938"/>
          <p14:tracePt t="19160" x="2930525" y="3944938"/>
          <p14:tracePt t="19174" x="2897188" y="3944938"/>
          <p14:tracePt t="19176" x="2846388" y="3944938"/>
          <p14:tracePt t="19191" x="2787650" y="3944938"/>
          <p14:tracePt t="19208" x="2746375" y="3944938"/>
          <p14:tracePt t="19224" x="2705100" y="3944938"/>
          <p14:tracePt t="19241" x="2646363" y="3944938"/>
          <p14:tracePt t="19257" x="2570163" y="3944938"/>
          <p14:tracePt t="19274" x="2495550" y="3970338"/>
          <p14:tracePt t="19291" x="2411413" y="3995738"/>
          <p14:tracePt t="19307" x="2319338" y="4021138"/>
          <p14:tracePt t="19324" x="2193925" y="4046538"/>
          <p14:tracePt t="19341" x="2127250" y="4071938"/>
          <p14:tracePt t="19358" x="2051050" y="4087813"/>
          <p14:tracePt t="19360" x="2025650" y="4095750"/>
          <p14:tracePt t="19374" x="1992313" y="4095750"/>
          <p14:tracePt t="19376" x="1968500" y="4095750"/>
          <p14:tracePt t="19391" x="1925638" y="4095750"/>
          <p14:tracePt t="19408" x="1909763" y="4095750"/>
          <p14:tracePt t="19424" x="1892300" y="4095750"/>
          <p14:tracePt t="19487" x="1884363" y="4095750"/>
          <p14:tracePt t="19502" x="1876425" y="4095750"/>
          <p14:tracePt t="19511" x="1866900" y="4095750"/>
          <p14:tracePt t="19524" x="1858963" y="4087813"/>
          <p14:tracePt t="19541" x="1817688" y="4062413"/>
          <p14:tracePt t="19558" x="1766888" y="4029075"/>
          <p14:tracePt t="19560" x="1741488" y="4021138"/>
          <p14:tracePt t="19574" x="1725613" y="3995738"/>
          <p14:tracePt t="19576" x="1700213" y="3979863"/>
          <p14:tracePt t="19591" x="1649413" y="3962400"/>
          <p14:tracePt t="19608" x="1624013" y="3962400"/>
          <p14:tracePt t="19624" x="1616075" y="3962400"/>
          <p14:tracePt t="19640" x="1598613" y="3962400"/>
          <p14:tracePt t="19657" x="1590675" y="3962400"/>
          <p14:tracePt t="19674" x="1574800" y="3962400"/>
          <p14:tracePt t="19691" x="1557338" y="3962400"/>
          <p14:tracePt t="19707" x="1541463" y="3962400"/>
          <p14:tracePt t="19724" x="1506538" y="3962400"/>
          <p14:tracePt t="19741" x="1465263" y="3987800"/>
          <p14:tracePt t="19758" x="1439863" y="4003675"/>
          <p14:tracePt t="19774" x="1439863" y="4013200"/>
          <p14:tracePt t="19791" x="1431925" y="4013200"/>
          <p14:tracePt t="19807" x="1431925" y="4021138"/>
          <p14:tracePt t="19839" x="1431925" y="4029075"/>
          <p14:tracePt t="19856" x="1431925" y="4037013"/>
          <p14:tracePt t="19895" x="1431925" y="4054475"/>
          <p14:tracePt t="19902" x="1431925" y="4062413"/>
          <p14:tracePt t="19911" x="1431925" y="4071938"/>
          <p14:tracePt t="19924" x="1431925" y="4087813"/>
          <p14:tracePt t="19941" x="1431925" y="4121150"/>
          <p14:tracePt t="19957" x="1431925" y="4138613"/>
          <p14:tracePt t="19974" x="1431925" y="4146550"/>
          <p14:tracePt t="19976" x="1431925" y="4154488"/>
          <p14:tracePt t="19991" x="1449388" y="4164013"/>
          <p14:tracePt t="20008" x="1473200" y="4179888"/>
          <p14:tracePt t="20024" x="1516063" y="4179888"/>
          <p14:tracePt t="20040" x="1531938" y="4179888"/>
          <p14:tracePt t="20057" x="1557338" y="4179888"/>
          <p14:tracePt t="20074" x="1616075" y="4154488"/>
          <p14:tracePt t="20091" x="1674813" y="4105275"/>
          <p14:tracePt t="20107" x="1716088" y="3995738"/>
          <p14:tracePt t="20124" x="1708150" y="3911600"/>
          <p14:tracePt t="20141" x="1700213" y="3886200"/>
          <p14:tracePt t="20473" x="1690688" y="3878263"/>
          <p14:tracePt t="20480" x="1682750" y="3870325"/>
          <p14:tracePt t="20490" x="1666875" y="3836988"/>
          <p14:tracePt t="20507" x="1641475" y="3719513"/>
          <p14:tracePt t="20524" x="1674813" y="3627438"/>
          <p14:tracePt t="20540" x="1792288" y="3509963"/>
          <p14:tracePt t="20558" x="1858963" y="3409950"/>
          <p14:tracePt t="20560" x="1884363" y="3384550"/>
          <p14:tracePt t="20575" x="1892300" y="3384550"/>
          <p14:tracePt t="20591" x="1900238" y="3384550"/>
          <p14:tracePt t="20608" x="1933575" y="3384550"/>
          <p14:tracePt t="20624" x="1951038" y="3392488"/>
          <p14:tracePt t="20641" x="1968500" y="3400425"/>
          <p14:tracePt t="20657" x="1968500" y="3417888"/>
          <p14:tracePt t="20674" x="1984375" y="3484563"/>
          <p14:tracePt t="20691" x="2001838" y="3576638"/>
          <p14:tracePt t="20707" x="2001838" y="3660775"/>
          <p14:tracePt t="20724" x="2001838" y="3719513"/>
          <p14:tracePt t="20741" x="2001838" y="3735388"/>
          <p14:tracePt t="20758" x="2001838" y="3744913"/>
          <p14:tracePt t="20760" x="2001838" y="3770313"/>
          <p14:tracePt t="20774" x="2001838" y="3786188"/>
          <p14:tracePt t="20777" x="1984375" y="3829050"/>
          <p14:tracePt t="20791" x="1917700" y="3937000"/>
          <p14:tracePt t="20808" x="1825625" y="4071938"/>
          <p14:tracePt t="20824" x="1758950" y="4171950"/>
          <p14:tracePt t="20841" x="1716088" y="4230688"/>
          <p14:tracePt t="20919" x="1708150" y="4230688"/>
          <p14:tracePt t="20929" x="1700213" y="4230688"/>
          <p14:tracePt t="20943" x="1682750" y="4230688"/>
          <p14:tracePt t="20946" x="1657350" y="4230688"/>
          <p14:tracePt t="20958" x="1624013" y="4230688"/>
          <p14:tracePt t="20960" x="1598613" y="4230688"/>
          <p14:tracePt t="20974" x="1582738" y="4230688"/>
          <p14:tracePt t="20976" x="1549400" y="4230688"/>
          <p14:tracePt t="20991" x="1473200" y="4230688"/>
          <p14:tracePt t="21008" x="1398588" y="4246563"/>
          <p14:tracePt t="21024" x="1322388" y="4297363"/>
          <p14:tracePt t="21041" x="1263650" y="4330700"/>
          <p14:tracePt t="21057" x="1230313" y="4364038"/>
          <p14:tracePt t="21074" x="1222375" y="4381500"/>
          <p14:tracePt t="21091" x="1214438" y="4406900"/>
          <p14:tracePt t="21107" x="1214438" y="4414838"/>
          <p14:tracePt t="21124" x="1214438" y="4422775"/>
          <p14:tracePt t="21141" x="1222375" y="4456113"/>
          <p14:tracePt t="21158" x="1322388" y="4532313"/>
          <p14:tracePt t="21160" x="1381125" y="4581525"/>
          <p14:tracePt t="21174" x="1439863" y="4624388"/>
          <p14:tracePt t="21176" x="1516063" y="4649788"/>
          <p14:tracePt t="21191" x="1649413" y="4724400"/>
          <p14:tracePt t="21208" x="1817688" y="4775200"/>
          <p14:tracePt t="21224" x="1976438" y="4791075"/>
          <p14:tracePt t="21241" x="2160588" y="4800600"/>
          <p14:tracePt t="21257" x="2352675" y="4783138"/>
          <p14:tracePt t="21274" x="2520950" y="4732338"/>
          <p14:tracePt t="21291" x="2628900" y="4708525"/>
          <p14:tracePt t="21308" x="2705100" y="4699000"/>
          <p14:tracePt t="21324" x="2779713" y="4673600"/>
          <p14:tracePt t="21340" x="2838450" y="4649788"/>
          <p14:tracePt t="21358" x="2881313" y="4624388"/>
          <p14:tracePt t="21360" x="2905125" y="4616450"/>
          <p14:tracePt t="21373" x="2922588" y="4616450"/>
          <p14:tracePt t="21375" x="2930525" y="4616450"/>
          <p14:tracePt t="21390" x="2947988" y="4616450"/>
          <p14:tracePt t="21447" x="2947988" y="4598988"/>
          <p14:tracePt t="21503" x="2955925" y="4598988"/>
          <p14:tracePt t="21511" x="2963863" y="4591050"/>
          <p14:tracePt t="21524" x="2973388" y="4591050"/>
          <p14:tracePt t="21540" x="2981325" y="4581525"/>
          <p14:tracePt t="21557" x="2981325" y="4573588"/>
          <p14:tracePt t="21615" x="2973388" y="4573588"/>
          <p14:tracePt t="21624" x="2947988" y="4573588"/>
          <p14:tracePt t="21631" x="2938463" y="4573588"/>
          <p14:tracePt t="21640" x="2930525" y="4573588"/>
          <p14:tracePt t="21657" x="2881313" y="4649788"/>
          <p14:tracePt t="21673" x="2881313" y="4849813"/>
          <p14:tracePt t="21690" x="2997200" y="5135563"/>
          <p14:tracePt t="21839" x="3265488" y="5118100"/>
          <p14:tracePt t="21846" x="3290888" y="5102225"/>
          <p14:tracePt t="21857" x="3316288" y="5092700"/>
          <p14:tracePt t="21874" x="3375025" y="5051425"/>
          <p14:tracePt t="21890" x="3433763" y="5018088"/>
          <p14:tracePt t="21907" x="3482975" y="4984750"/>
          <p14:tracePt t="21923" x="3508375" y="4933950"/>
          <p14:tracePt t="21940" x="3516313" y="4849813"/>
          <p14:tracePt t="21957" x="3575050" y="4708525"/>
          <p14:tracePt t="21973" x="3600450" y="4632325"/>
          <p14:tracePt t="21976" x="3608388" y="4624388"/>
          <p14:tracePt t="22320" x="3608388" y="4606925"/>
          <p14:tracePt t="22329" x="3608388" y="4598988"/>
          <p14:tracePt t="22343" x="3608388" y="4581525"/>
          <p14:tracePt t="22346" x="3608388" y="4548188"/>
          <p14:tracePt t="22358" x="3617913" y="4524375"/>
          <p14:tracePt t="22360" x="3633788" y="4481513"/>
          <p14:tracePt t="22374" x="3667125" y="4456113"/>
          <p14:tracePt t="22376" x="3692525" y="4440238"/>
          <p14:tracePt t="22391" x="3759200" y="4389438"/>
          <p14:tracePt t="22408" x="3776663" y="4364038"/>
          <p14:tracePt t="22424" x="3784600" y="4348163"/>
          <p14:tracePt t="22440" x="3792538" y="4338638"/>
          <p14:tracePt t="22457" x="3802063" y="4338638"/>
          <p14:tracePt t="22503" x="3802063" y="4330700"/>
          <p14:tracePt t="22559" x="3802063" y="4322763"/>
          <p14:tracePt t="22567" x="3810000" y="4322763"/>
          <p14:tracePt t="22575" x="3827463" y="4314825"/>
          <p14:tracePt t="22591" x="3868738" y="4289425"/>
          <p14:tracePt t="22607" x="3927475" y="4238625"/>
          <p14:tracePt t="22624" x="3976688" y="4205288"/>
          <p14:tracePt t="22640" x="3986213" y="4205288"/>
          <p14:tracePt t="22792" x="3994150" y="4205288"/>
          <p14:tracePt t="22896" x="4019550" y="4197350"/>
          <p14:tracePt t="22906" x="4035425" y="4197350"/>
          <p14:tracePt t="22913" x="4078288" y="4179888"/>
          <p14:tracePt t="22926" x="4127500" y="4171950"/>
          <p14:tracePt t="22928" x="4178300" y="4154488"/>
          <p14:tracePt t="22940" x="4229100" y="4146550"/>
          <p14:tracePt t="22958" x="4354513" y="4113213"/>
          <p14:tracePt t="22959" x="4405313" y="4105275"/>
          <p14:tracePt t="22974" x="4505325" y="4071938"/>
          <p14:tracePt t="22976" x="4572000" y="4054475"/>
          <p14:tracePt t="22991" x="4722813" y="4029075"/>
          <p14:tracePt t="23007" x="4840288" y="4013200"/>
          <p14:tracePt t="23024" x="4957763" y="4013200"/>
          <p14:tracePt t="23040" x="5091113" y="4013200"/>
          <p14:tracePt t="23057" x="5208588" y="4013200"/>
          <p14:tracePt t="23074" x="5334000" y="4037013"/>
          <p14:tracePt t="23090" x="5426075" y="4062413"/>
          <p14:tracePt t="23107" x="5467350" y="4079875"/>
          <p14:tracePt t="23124" x="5492750" y="4087813"/>
          <p14:tracePt t="23140" x="5492750" y="4095750"/>
          <p14:tracePt t="23289" x="5500688" y="4095750"/>
          <p14:tracePt t="23305" x="5510213" y="4095750"/>
          <p14:tracePt t="23319" x="5518150" y="4095750"/>
          <p14:tracePt t="23328" x="5526088" y="4095750"/>
          <p14:tracePt t="23340" x="5535613" y="4095750"/>
          <p14:tracePt t="23358" x="5559425" y="4095750"/>
          <p14:tracePt t="23407" x="5568950" y="4095750"/>
          <p14:tracePt t="23808" x="5568950" y="4087813"/>
          <p14:tracePt t="24064" x="5568950" y="4095750"/>
          <p14:tracePt t="24112" x="5559425" y="4095750"/>
          <p14:tracePt t="24119" x="5543550" y="4113213"/>
          <p14:tracePt t="24128" x="5543550" y="4121150"/>
          <p14:tracePt t="24142" x="5526088" y="4129088"/>
          <p14:tracePt t="24147" x="5510213" y="4154488"/>
          <p14:tracePt t="24160" x="5484813" y="4171950"/>
          <p14:tracePt t="24174" x="5476875" y="4179888"/>
          <p14:tracePt t="24176" x="5467350" y="4187825"/>
          <p14:tracePt t="24191" x="5434013" y="4222750"/>
          <p14:tracePt t="24207" x="5400675" y="4264025"/>
          <p14:tracePt t="24224" x="5367338" y="4305300"/>
          <p14:tracePt t="24241" x="5351463" y="4322763"/>
          <p14:tracePt t="24272" x="5334000" y="4330700"/>
          <p14:tracePt t="24279" x="5326063" y="4330700"/>
          <p14:tracePt t="24290" x="5308600" y="4348163"/>
          <p14:tracePt t="24307" x="5249863" y="4373563"/>
          <p14:tracePt t="24324" x="5216525" y="4406900"/>
          <p14:tracePt t="24340" x="5167313" y="4430713"/>
          <p14:tracePt t="24357" x="5116513" y="4465638"/>
          <p14:tracePt t="24374" x="5040313" y="4524375"/>
          <p14:tracePt t="24376" x="4991100" y="4548188"/>
          <p14:tracePt t="24391" x="4773613" y="4632325"/>
          <p14:tracePt t="24407" x="4471988" y="4741863"/>
          <p14:tracePt t="24424" x="4127500" y="4824413"/>
          <p14:tracePt t="24441" x="3784600" y="4918075"/>
          <p14:tracePt t="24457" x="3475038" y="5026025"/>
          <p14:tracePt t="24474" x="3157538" y="5135563"/>
          <p14:tracePt t="24887" x="1549400" y="4959350"/>
          <p14:tracePt t="24895" x="1624013" y="4775200"/>
          <p14:tracePt t="24907" x="1725613" y="4532313"/>
          <p14:tracePt t="24923" x="2043113" y="3844925"/>
          <p14:tracePt t="24940" x="2419350" y="2947988"/>
          <p14:tracePt t="24957" x="2763838" y="1935163"/>
          <p14:tracePt t="24973" x="3089275" y="1004888"/>
          <p14:tracePt t="24990" x="3433763" y="309563"/>
          <p14:tracePt t="24992" x="3592513" y="4127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595125" y="302075"/>
            <a:ext cx="29583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600">
                <a:solidFill>
                  <a:schemeClr val="lt2"/>
                </a:solidFill>
              </a:rPr>
              <a:t>Caso C = A + B</a:t>
            </a:r>
            <a:endParaRPr sz="4600">
              <a:solidFill>
                <a:schemeClr val="lt2"/>
              </a:solidFill>
            </a:endParaRPr>
          </a:p>
        </p:txBody>
      </p:sp>
      <p:sp>
        <p:nvSpPr>
          <p:cNvPr id="227" name="Google Shape;227;p36"/>
          <p:cNvSpPr txBox="1">
            <a:spLocks noGrp="1"/>
          </p:cNvSpPr>
          <p:nvPr>
            <p:ph type="body" idx="1"/>
          </p:nvPr>
        </p:nvSpPr>
        <p:spPr>
          <a:xfrm>
            <a:off x="754150" y="1245975"/>
            <a:ext cx="7527900" cy="3354000"/>
          </a:xfrm>
          <a:prstGeom prst="rect">
            <a:avLst/>
          </a:prstGeom>
        </p:spPr>
        <p:txBody>
          <a:bodyPr spcFirstLastPara="1" wrap="square" lIns="91425" tIns="91425" rIns="91425" bIns="91425" anchor="t" anchorCtr="0">
            <a:normAutofit/>
          </a:bodyPr>
          <a:lstStyle/>
          <a:p>
            <a:pPr marL="0" marR="1905" lvl="0" indent="0" algn="just" rtl="0">
              <a:lnSpc>
                <a:spcPct val="112500"/>
              </a:lnSpc>
              <a:spcBef>
                <a:spcPts val="0"/>
              </a:spcBef>
              <a:spcAft>
                <a:spcPts val="0"/>
              </a:spcAft>
              <a:buClr>
                <a:schemeClr val="dk1"/>
              </a:buClr>
              <a:buSzPts val="1100"/>
              <a:buFont typeface="Arial"/>
              <a:buNone/>
            </a:pPr>
            <a:r>
              <a:rPr lang="es-419" sz="1900"/>
              <a:t>Realizamos la suma considerando siempre el tamaño del resultado que obtendremos para evitar desbordamientos. </a:t>
            </a:r>
            <a:r>
              <a:rPr lang="es-419" sz="1900" b="1"/>
              <a:t> </a:t>
            </a:r>
            <a:endParaRPr sz="1900"/>
          </a:p>
          <a:p>
            <a:pPr marL="481965" lvl="0" indent="0" algn="l" rtl="0">
              <a:lnSpc>
                <a:spcPct val="107916"/>
              </a:lnSpc>
              <a:spcBef>
                <a:spcPts val="25"/>
              </a:spcBef>
              <a:spcAft>
                <a:spcPts val="0"/>
              </a:spcAft>
              <a:buClr>
                <a:schemeClr val="dk1"/>
              </a:buClr>
              <a:buSzPts val="1100"/>
              <a:buFont typeface="Arial"/>
              <a:buNone/>
            </a:pPr>
            <a:r>
              <a:rPr lang="es-419" sz="1900" b="1"/>
              <a:t> </a:t>
            </a:r>
            <a:endParaRPr sz="1900"/>
          </a:p>
          <a:p>
            <a:pPr marL="488315" marR="1905" lvl="0" indent="253365" algn="just" rtl="0">
              <a:lnSpc>
                <a:spcPct val="112500"/>
              </a:lnSpc>
              <a:spcBef>
                <a:spcPts val="0"/>
              </a:spcBef>
              <a:spcAft>
                <a:spcPts val="0"/>
              </a:spcAft>
              <a:buClr>
                <a:schemeClr val="dk1"/>
              </a:buClr>
              <a:buSzPts val="1100"/>
              <a:buFont typeface="Arial"/>
              <a:buNone/>
            </a:pPr>
            <a:r>
              <a:rPr lang="es-419" sz="1900"/>
              <a:t>   Calcular (10111)</a:t>
            </a:r>
            <a:r>
              <a:rPr lang="es-419" sz="1900" baseline="-25000"/>
              <a:t>2</a:t>
            </a:r>
            <a:r>
              <a:rPr lang="es-419" sz="1900"/>
              <a:t> + (1001101)</a:t>
            </a:r>
            <a:r>
              <a:rPr lang="es-419" sz="1900" baseline="-25000"/>
              <a:t>2</a:t>
            </a:r>
            <a:r>
              <a:rPr lang="es-419" sz="1900"/>
              <a:t> </a:t>
            </a:r>
            <a:endParaRPr sz="1900"/>
          </a:p>
          <a:p>
            <a:pPr marL="488315" marR="1905" lvl="0" indent="253365" algn="just" rtl="0">
              <a:lnSpc>
                <a:spcPct val="112500"/>
              </a:lnSpc>
              <a:spcBef>
                <a:spcPts val="25"/>
              </a:spcBef>
              <a:spcAft>
                <a:spcPts val="0"/>
              </a:spcAft>
              <a:buClr>
                <a:schemeClr val="dk1"/>
              </a:buClr>
              <a:buSzPts val="1100"/>
              <a:buFont typeface="Arial"/>
              <a:buNone/>
            </a:pPr>
            <a:r>
              <a:rPr lang="es-419" sz="1900"/>
              <a:t>   (10111)</a:t>
            </a:r>
            <a:r>
              <a:rPr lang="es-419" sz="1900" baseline="-25000"/>
              <a:t>2</a:t>
            </a:r>
            <a:r>
              <a:rPr lang="es-419" sz="1900"/>
              <a:t> + (1001101)</a:t>
            </a:r>
            <a:r>
              <a:rPr lang="es-419" sz="1900" baseline="-25000"/>
              <a:t>2</a:t>
            </a:r>
            <a:r>
              <a:rPr lang="es-419" sz="1900"/>
              <a:t> = (1100100)</a:t>
            </a:r>
            <a:r>
              <a:rPr lang="es-419" sz="1900" baseline="-25000"/>
              <a:t>2</a:t>
            </a:r>
            <a:r>
              <a:rPr lang="es-419" sz="1900"/>
              <a:t>  </a:t>
            </a:r>
            <a:endParaRPr sz="1900"/>
          </a:p>
          <a:p>
            <a:pPr marL="0" lvl="0" indent="0" algn="l" rtl="0">
              <a:spcBef>
                <a:spcPts val="1075"/>
              </a:spcBef>
              <a:spcAft>
                <a:spcPts val="1200"/>
              </a:spcAft>
              <a:buNone/>
            </a:pPr>
            <a:endParaRPr/>
          </a:p>
        </p:txBody>
      </p:sp>
      <p:pic>
        <p:nvPicPr>
          <p:cNvPr id="228" name="Google Shape;228;p36"/>
          <p:cNvPicPr preferRelativeResize="0"/>
          <p:nvPr/>
        </p:nvPicPr>
        <p:blipFill>
          <a:blip r:embed="rId5">
            <a:alphaModFix/>
          </a:blip>
          <a:stretch>
            <a:fillRect/>
          </a:stretch>
        </p:blipFill>
        <p:spPr>
          <a:xfrm>
            <a:off x="1358422" y="3304272"/>
            <a:ext cx="5321025" cy="987480"/>
          </a:xfrm>
          <a:prstGeom prst="rect">
            <a:avLst/>
          </a:prstGeom>
          <a:noFill/>
          <a:ln>
            <a:noFill/>
          </a:ln>
        </p:spPr>
      </p:pic>
      <p:pic>
        <p:nvPicPr>
          <p:cNvPr id="5" name="Audio 4">
            <a:hlinkClick r:id="" action="ppaction://media"/>
            <a:extLst>
              <a:ext uri="{FF2B5EF4-FFF2-40B4-BE49-F238E27FC236}">
                <a16:creationId xmlns:a16="http://schemas.microsoft.com/office/drawing/2014/main" id="{C8B232CB-2657-C68D-862F-E1B14FE5D7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242"/>
    </mc:Choice>
    <mc:Fallback>
      <p:transition spd="slow" advTm="34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13" x="3943350" y="3384550"/>
          <p14:tracePt t="247" x="3919538" y="3367088"/>
          <p14:tracePt t="285" x="3919538" y="3351213"/>
          <p14:tracePt t="293" x="3910013" y="3341688"/>
          <p14:tracePt t="318" x="3868738" y="3267075"/>
          <p14:tracePt t="334" x="3851275" y="3233738"/>
          <p14:tracePt t="351" x="3843338" y="3216275"/>
          <p14:tracePt t="367" x="3835400" y="3216275"/>
          <p14:tracePt t="469" x="3835400" y="3208338"/>
          <p14:tracePt t="485" x="3835400" y="3190875"/>
          <p14:tracePt t="493" x="3827463" y="3175000"/>
          <p14:tracePt t="501" x="3827463" y="3149600"/>
          <p14:tracePt t="518" x="3817938" y="3090863"/>
          <p14:tracePt t="535" x="3792538" y="3006725"/>
          <p14:tracePt t="551" x="3759200" y="2906713"/>
          <p14:tracePt t="568" x="3725863" y="2832100"/>
          <p14:tracePt t="584" x="3700463" y="2781300"/>
          <p14:tracePt t="601" x="3667125" y="2747963"/>
          <p14:tracePt t="618" x="3625850" y="2730500"/>
          <p14:tracePt t="634" x="3584575" y="2705100"/>
          <p14:tracePt t="651" x="3549650" y="2697163"/>
          <p14:tracePt t="668" x="3508375" y="2681288"/>
          <p14:tracePt t="670" x="3482975" y="2681288"/>
          <p14:tracePt t="685" x="3457575" y="2671763"/>
          <p14:tracePt t="686" x="3441700" y="2655888"/>
          <p14:tracePt t="701" x="3375025" y="2638425"/>
          <p14:tracePt t="718" x="3332163" y="2613025"/>
          <p14:tracePt t="734" x="3298825" y="2579688"/>
          <p14:tracePt t="751" x="3273425" y="2505075"/>
          <p14:tracePt t="768" x="3240088" y="2420938"/>
          <p14:tracePt t="784" x="3181350" y="2287588"/>
          <p14:tracePt t="801" x="3148013" y="2144713"/>
          <p14:tracePt t="818" x="3122613" y="1952625"/>
          <p14:tracePt t="834" x="3106738" y="1725613"/>
          <p14:tracePt t="851" x="3055938" y="1449388"/>
          <p14:tracePt t="868" x="2981325" y="1314450"/>
          <p14:tracePt t="870" x="2963863" y="1306513"/>
          <p14:tracePt t="1495" x="2963863" y="1298575"/>
          <p14:tracePt t="1505" x="2963863" y="1290638"/>
          <p14:tracePt t="1520" x="2955925" y="1239838"/>
          <p14:tracePt t="1535" x="2914650" y="1198563"/>
          <p14:tracePt t="1551" x="2863850" y="1163638"/>
          <p14:tracePt t="1568" x="2863850" y="1147763"/>
          <p14:tracePt t="1584" x="2863850" y="1139825"/>
          <p14:tracePt t="1601" x="2863850" y="1130300"/>
          <p14:tracePt t="1618" x="2863850" y="1122363"/>
          <p14:tracePt t="1634" x="2889250" y="1122363"/>
          <p14:tracePt t="1651" x="2905125" y="1130300"/>
          <p14:tracePt t="1669" x="2905125" y="1122363"/>
          <p14:tracePt t="1684" x="2897188" y="1114425"/>
          <p14:tracePt t="1701" x="2897188" y="1122363"/>
          <p14:tracePt t="1718" x="2922588" y="1198563"/>
          <p14:tracePt t="1734" x="2963863" y="1306513"/>
          <p14:tracePt t="1751" x="2973388" y="1349375"/>
          <p14:tracePt t="1767" x="2973388" y="1357313"/>
          <p14:tracePt t="1805" x="2973388" y="1349375"/>
          <p14:tracePt t="1813" x="2973388" y="1339850"/>
          <p14:tracePt t="1821" x="2981325" y="1339850"/>
          <p14:tracePt t="1935" x="2997200" y="1339850"/>
          <p14:tracePt t="1943" x="3006725" y="1339850"/>
          <p14:tracePt t="1953" x="3014663" y="1331913"/>
          <p14:tracePt t="1969" x="3073400" y="1314450"/>
          <p14:tracePt t="1985" x="3114675" y="1323975"/>
          <p14:tracePt t="2001" x="3157538" y="1331913"/>
          <p14:tracePt t="2018" x="3173413" y="1339850"/>
          <p14:tracePt t="2035" x="3190875" y="1339850"/>
          <p14:tracePt t="3311" x="3181350" y="1349375"/>
          <p14:tracePt t="3319" x="3173413" y="1365250"/>
          <p14:tracePt t="3326" x="3165475" y="1382713"/>
          <p14:tracePt t="3335" x="3165475" y="1390650"/>
          <p14:tracePt t="3647" x="3157538" y="1390650"/>
          <p14:tracePt t="3655" x="3148013" y="1373188"/>
          <p14:tracePt t="3670" x="3114675" y="1349375"/>
          <p14:tracePt t="3685" x="3106738" y="1349375"/>
          <p14:tracePt t="3701" x="3114675" y="1390650"/>
          <p14:tracePt t="3718" x="3114675" y="1441450"/>
          <p14:tracePt t="3735" x="3114675" y="1465263"/>
          <p14:tracePt t="3751" x="3114675" y="1482725"/>
          <p14:tracePt t="3770" x="3114675" y="1465263"/>
          <p14:tracePt t="3785" x="3114675" y="1449388"/>
          <p14:tracePt t="3801" x="3114675" y="1423988"/>
          <p14:tracePt t="3818" x="3114675" y="1408113"/>
          <p14:tracePt t="3834" x="3132138" y="1390650"/>
          <p14:tracePt t="3851" x="3140075" y="1357313"/>
          <p14:tracePt t="3868" x="3165475" y="1339850"/>
          <p14:tracePt t="3870" x="3165475" y="1331913"/>
          <p14:tracePt t="3885" x="3181350" y="1306513"/>
          <p14:tracePt t="3901" x="3181350" y="1298575"/>
          <p14:tracePt t="3918" x="3181350" y="1290638"/>
          <p14:tracePt t="3941" x="3181350" y="1281113"/>
          <p14:tracePt t="3957" x="3181350" y="1273175"/>
          <p14:tracePt t="3968" x="3190875" y="1247775"/>
          <p14:tracePt t="3985" x="3214688" y="1231900"/>
          <p14:tracePt t="4001" x="3232150" y="1214438"/>
          <p14:tracePt t="4018" x="3240088" y="1198563"/>
          <p14:tracePt t="4206" x="3240088" y="1189038"/>
          <p14:tracePt t="4286" x="3240088" y="1181100"/>
          <p14:tracePt t="4294" x="3249613" y="1173163"/>
          <p14:tracePt t="4310" x="3257550" y="1163638"/>
          <p14:tracePt t="4318" x="3273425" y="1163638"/>
          <p14:tracePt t="4335" x="3282950" y="1155700"/>
          <p14:tracePt t="4350" x="3298825" y="1130300"/>
          <p14:tracePt t="4367" x="3316288" y="1122363"/>
          <p14:tracePt t="4384" x="3332163" y="1114425"/>
          <p14:tracePt t="4400" x="3357563" y="1096963"/>
          <p14:tracePt t="4417" x="3400425" y="1081088"/>
          <p14:tracePt t="4434" x="3467100" y="1047750"/>
          <p14:tracePt t="4450" x="3482975" y="1030288"/>
          <p14:tracePt t="4467" x="3492500" y="1030288"/>
          <p14:tracePt t="4525" x="3492500" y="1022350"/>
          <p14:tracePt t="4637" x="3482975" y="1004888"/>
          <p14:tracePt t="4653" x="3475038" y="996950"/>
          <p14:tracePt t="4661" x="3467100" y="989013"/>
          <p14:tracePt t="4669" x="3449638" y="989013"/>
          <p14:tracePt t="4684" x="3433763" y="979488"/>
          <p14:tracePt t="4685" x="3424238" y="971550"/>
          <p14:tracePt t="4701" x="3390900" y="963613"/>
          <p14:tracePt t="4717" x="3375025" y="963613"/>
          <p14:tracePt t="4773" x="3375025" y="971550"/>
          <p14:tracePt t="4789" x="3375025" y="979488"/>
          <p14:tracePt t="4821" x="3375025" y="989013"/>
          <p14:tracePt t="5015" x="3365500" y="989013"/>
          <p14:tracePt t="5023" x="3357563" y="989013"/>
          <p14:tracePt t="5038" x="3332163" y="996950"/>
          <p14:tracePt t="5051" x="3324225" y="996950"/>
          <p14:tracePt t="5068" x="3316288" y="1014413"/>
          <p14:tracePt t="5085" x="3308350" y="1014413"/>
          <p14:tracePt t="5101" x="3298825" y="1022350"/>
          <p14:tracePt t="5118" x="3290888" y="1022350"/>
          <p14:tracePt t="5319" x="3273425" y="1022350"/>
          <p14:tracePt t="5336" x="3265488" y="1022350"/>
          <p14:tracePt t="5343" x="3265488" y="1004888"/>
          <p14:tracePt t="5359" x="3257550" y="996950"/>
          <p14:tracePt t="5369" x="3257550" y="989013"/>
          <p14:tracePt t="5543" x="3249613" y="989013"/>
          <p14:tracePt t="5559" x="3240088" y="989013"/>
          <p14:tracePt t="5583" x="3232150" y="979488"/>
          <p14:tracePt t="5600" x="3224213" y="971550"/>
          <p14:tracePt t="5606" x="3224213" y="963613"/>
          <p14:tracePt t="5618" x="3206750" y="963613"/>
          <p14:tracePt t="5718" x="3198813" y="963613"/>
          <p14:tracePt t="5759" x="3190875" y="963613"/>
          <p14:tracePt t="5775" x="3181350" y="963613"/>
          <p14:tracePt t="5807" x="3173413" y="963613"/>
          <p14:tracePt t="5823" x="3165475" y="963613"/>
          <p14:tracePt t="5831" x="3157538" y="963613"/>
          <p14:tracePt t="5861" x="3140075" y="963613"/>
          <p14:tracePt t="5934" x="3140075" y="955675"/>
          <p14:tracePt t="5952" x="3140075" y="938213"/>
          <p14:tracePt t="6295" x="3140075" y="946150"/>
          <p14:tracePt t="6311" x="3140075" y="955675"/>
          <p14:tracePt t="6470" x="3140075" y="963613"/>
          <p14:tracePt t="6511" x="3148013" y="963613"/>
          <p14:tracePt t="6527" x="3148013" y="971550"/>
          <p14:tracePt t="6541" x="3148013" y="979488"/>
          <p14:tracePt t="6606" x="3157538" y="979488"/>
          <p14:tracePt t="6622" x="3165475" y="979488"/>
          <p14:tracePt t="6678" x="3157538" y="979488"/>
          <p14:tracePt t="6759" x="3157538" y="971550"/>
          <p14:tracePt t="6925" x="3157538" y="963613"/>
          <p14:tracePt t="6941" x="3173413" y="946150"/>
          <p14:tracePt t="6950" x="3198813" y="930275"/>
          <p14:tracePt t="6957" x="3224213" y="912813"/>
          <p14:tracePt t="6967" x="3249613" y="887413"/>
          <p14:tracePt t="6984" x="3290888" y="846138"/>
          <p14:tracePt t="7000" x="3341688" y="804863"/>
          <p14:tracePt t="7017" x="3349625" y="779463"/>
          <p14:tracePt t="7034" x="3357563" y="769938"/>
          <p14:tracePt t="7050" x="3365500" y="762000"/>
          <p14:tracePt t="7085" x="3365500" y="746125"/>
          <p14:tracePt t="7093" x="3357563" y="746125"/>
          <p14:tracePt t="7101" x="3349625" y="736600"/>
          <p14:tracePt t="7117" x="3316288" y="712788"/>
          <p14:tracePt t="7134" x="3298825" y="677863"/>
          <p14:tracePt t="7150" x="3265488" y="644525"/>
          <p14:tracePt t="7167" x="3214688" y="611188"/>
          <p14:tracePt t="7184" x="3165475" y="561975"/>
          <p14:tracePt t="7200" x="3106738" y="527050"/>
          <p14:tracePt t="7217" x="3065463" y="485775"/>
          <p14:tracePt t="7234" x="3006725" y="460375"/>
          <p14:tracePt t="7250" x="2973388" y="444500"/>
          <p14:tracePt t="7267" x="2930525" y="434975"/>
          <p14:tracePt t="7284" x="2871788" y="434975"/>
          <p14:tracePt t="7285" x="2830513" y="434975"/>
          <p14:tracePt t="7300" x="2813050" y="434975"/>
          <p14:tracePt t="7303" x="2805113" y="434975"/>
          <p14:tracePt t="7317" x="2787650" y="444500"/>
          <p14:tracePt t="7334" x="2763838" y="452438"/>
          <p14:tracePt t="7350" x="2746375" y="452438"/>
          <p14:tracePt t="7367" x="2705100" y="469900"/>
          <p14:tracePt t="7384" x="2646363" y="477838"/>
          <p14:tracePt t="7400" x="2570163" y="511175"/>
          <p14:tracePt t="7417" x="2511425" y="536575"/>
          <p14:tracePt t="7434" x="2478088" y="569913"/>
          <p14:tracePt t="7450" x="2452688" y="595313"/>
          <p14:tracePt t="7467" x="2444750" y="603250"/>
          <p14:tracePt t="7484" x="2419350" y="619125"/>
          <p14:tracePt t="7485" x="2403475" y="661988"/>
          <p14:tracePt t="7500" x="2378075" y="677863"/>
          <p14:tracePt t="7502" x="2352675" y="720725"/>
          <p14:tracePt t="7517" x="2327275" y="795338"/>
          <p14:tracePt t="7534" x="2311400" y="854075"/>
          <p14:tracePt t="7550" x="2293938" y="896938"/>
          <p14:tracePt t="7567" x="2293938" y="955675"/>
          <p14:tracePt t="7583" x="2293938" y="1014413"/>
          <p14:tracePt t="7600" x="2293938" y="1081088"/>
          <p14:tracePt t="7617" x="2303463" y="1139825"/>
          <p14:tracePt t="7633" x="2336800" y="1206500"/>
          <p14:tracePt t="7650" x="2370138" y="1239838"/>
          <p14:tracePt t="7667" x="2395538" y="1273175"/>
          <p14:tracePt t="7684" x="2411413" y="1281113"/>
          <p14:tracePt t="7687" x="2419350" y="1281113"/>
          <p14:tracePt t="7700" x="2428875" y="1281113"/>
          <p14:tracePt t="7702" x="2452688" y="1290638"/>
          <p14:tracePt t="7717" x="2478088" y="1290638"/>
          <p14:tracePt t="7734" x="2511425" y="1290638"/>
          <p14:tracePt t="7750" x="2536825" y="1290638"/>
          <p14:tracePt t="7767" x="2570163" y="1273175"/>
          <p14:tracePt t="7783" x="2595563" y="1257300"/>
          <p14:tracePt t="7800" x="2603500" y="1257300"/>
          <p14:tracePt t="7817" x="2613025" y="1257300"/>
          <p14:tracePt t="7834" x="2620963" y="1247775"/>
          <p14:tracePt t="7850" x="2628900" y="1239838"/>
          <p14:tracePt t="7869" x="2628900" y="1231900"/>
          <p14:tracePt t="7884" x="2638425" y="1231900"/>
          <p14:tracePt t="7886" x="2646363" y="1214438"/>
          <p14:tracePt t="7900" x="2671763" y="1198563"/>
          <p14:tracePt t="7903" x="2695575" y="1189038"/>
          <p14:tracePt t="7917" x="2738438" y="1147763"/>
          <p14:tracePt t="7934" x="2787650" y="1114425"/>
          <p14:tracePt t="7950" x="2830513" y="1081088"/>
          <p14:tracePt t="7967" x="2855913" y="1047750"/>
          <p14:tracePt t="7983" x="2889250" y="1004888"/>
          <p14:tracePt t="8000" x="2922588" y="979488"/>
          <p14:tracePt t="8111" x="2905125" y="979488"/>
          <p14:tracePt t="8119" x="2897188" y="979488"/>
          <p14:tracePt t="8136" x="2855913" y="979488"/>
          <p14:tracePt t="8153" x="2838450" y="979488"/>
          <p14:tracePt t="8167" x="2805113" y="979488"/>
          <p14:tracePt t="8184" x="2787650" y="979488"/>
          <p14:tracePt t="8213" x="2779713" y="979488"/>
          <p14:tracePt t="8246" x="2771775" y="979488"/>
          <p14:tracePt t="8253" x="2771775" y="971550"/>
          <p14:tracePt t="8267" x="2763838" y="971550"/>
          <p14:tracePt t="8284" x="2754313" y="963613"/>
          <p14:tracePt t="8301" x="2738438" y="963613"/>
          <p14:tracePt t="8318" x="2713038" y="955675"/>
          <p14:tracePt t="8334" x="2671763" y="955675"/>
          <p14:tracePt t="8351" x="2613025" y="955675"/>
          <p14:tracePt t="8367" x="2570163" y="955675"/>
          <p14:tracePt t="8384" x="2536825" y="955675"/>
          <p14:tracePt t="8463" x="2536825" y="946150"/>
          <p14:tracePt t="8472" x="2536825" y="930275"/>
          <p14:tracePt t="8484" x="2546350" y="920750"/>
          <p14:tracePt t="8486" x="2570163" y="904875"/>
          <p14:tracePt t="8500" x="2579688" y="896938"/>
          <p14:tracePt t="8502" x="2587625" y="879475"/>
          <p14:tracePt t="8517" x="2603500" y="871538"/>
          <p14:tracePt t="8534" x="2603500" y="863600"/>
          <p14:tracePt t="8646" x="2628900" y="854075"/>
          <p14:tracePt t="8655" x="2662238" y="838200"/>
          <p14:tracePt t="8667" x="2738438" y="828675"/>
          <p14:tracePt t="8684" x="2855913" y="804863"/>
          <p14:tracePt t="8686" x="2914650" y="769938"/>
          <p14:tracePt t="8700" x="2963863" y="769938"/>
          <p14:tracePt t="8701" x="2997200" y="762000"/>
          <p14:tracePt t="8717" x="3055938" y="746125"/>
          <p14:tracePt t="8734" x="3065463" y="746125"/>
          <p14:tracePt t="8750" x="3089275" y="746125"/>
          <p14:tracePt t="8767" x="3106738" y="746125"/>
          <p14:tracePt t="8783" x="3114675" y="746125"/>
          <p14:tracePt t="8800" x="3140075" y="746125"/>
          <p14:tracePt t="8817" x="3157538" y="746125"/>
          <p14:tracePt t="8861" x="3165475" y="746125"/>
          <p14:tracePt t="8893" x="3165475" y="769938"/>
          <p14:tracePt t="8902" x="3165475" y="779463"/>
          <p14:tracePt t="8909" x="3173413" y="804863"/>
          <p14:tracePt t="8917" x="3173413" y="820738"/>
          <p14:tracePt t="8933" x="3173413" y="879475"/>
          <p14:tracePt t="8950" x="3173413" y="920750"/>
          <p14:tracePt t="8967" x="3173413" y="938213"/>
          <p14:tracePt t="8983" x="3173413" y="963613"/>
          <p14:tracePt t="9000" x="3173413" y="955675"/>
          <p14:tracePt t="9017" x="3173413" y="946150"/>
          <p14:tracePt t="9061" x="3173413" y="938213"/>
          <p14:tracePt t="9343" x="3173413" y="930275"/>
          <p14:tracePt t="9359" x="3173413" y="920750"/>
          <p14:tracePt t="9551" x="3173413" y="930275"/>
          <p14:tracePt t="9559" x="3173413" y="955675"/>
          <p14:tracePt t="9569" x="3173413" y="989013"/>
          <p14:tracePt t="9586" x="3173413" y="1106488"/>
          <p14:tracePt t="9602" x="3206750" y="1231900"/>
          <p14:tracePt t="9619" x="3282950" y="1382713"/>
          <p14:tracePt t="9634" x="3375025" y="1541463"/>
          <p14:tracePt t="9651" x="3449638" y="1651000"/>
          <p14:tracePt t="9667" x="3500438" y="1766888"/>
          <p14:tracePt t="9684" x="3500438" y="1851025"/>
          <p14:tracePt t="9686" x="3500438" y="1901825"/>
          <p14:tracePt t="9701" x="3475038" y="1935163"/>
          <p14:tracePt t="9703" x="3433763" y="2009775"/>
          <p14:tracePt t="9717" x="3298825" y="2170113"/>
          <p14:tracePt t="9734" x="3132138" y="2354263"/>
          <p14:tracePt t="9751" x="2914650" y="2605088"/>
          <p14:tracePt t="9767" x="2771775" y="2747963"/>
          <p14:tracePt t="9783" x="2746375" y="2822575"/>
          <p14:tracePt t="9800" x="2738438" y="2898775"/>
          <p14:tracePt t="9816" x="2738438" y="2924175"/>
          <p14:tracePt t="9853" x="2738438" y="2914650"/>
          <p14:tracePt t="9967" x="2746375" y="2914650"/>
          <p14:tracePt t="9975" x="2771775" y="2940050"/>
          <p14:tracePt t="9984" x="2787650" y="2947988"/>
          <p14:tracePt t="10000" x="2855913" y="2982913"/>
          <p14:tracePt t="10017" x="2914650" y="2998788"/>
          <p14:tracePt t="10034" x="2973388" y="3024188"/>
          <p14:tracePt t="10050" x="2997200" y="3032125"/>
          <p14:tracePt t="10067" x="3048000" y="3041650"/>
          <p14:tracePt t="10084" x="3089275" y="3057525"/>
          <p14:tracePt t="10086" x="3114675" y="3074988"/>
          <p14:tracePt t="10101" x="3132138" y="3074988"/>
          <p14:tracePt t="10103" x="3157538" y="3090863"/>
          <p14:tracePt t="10117" x="3173413" y="3108325"/>
          <p14:tracePt t="10133" x="3198813" y="3116263"/>
          <p14:tracePt t="10150" x="3206750" y="3116263"/>
          <p14:tracePt t="10166" x="3206750" y="3124200"/>
          <p14:tracePt t="10198" x="3214688" y="3124200"/>
          <p14:tracePt t="10213" x="3224213" y="3124200"/>
          <p14:tracePt t="10237" x="3232150" y="3124200"/>
          <p14:tracePt t="10253" x="3240088" y="3124200"/>
          <p14:tracePt t="10269" x="3249613" y="3124200"/>
          <p14:tracePt t="10455" x="3265488" y="3124200"/>
          <p14:tracePt t="10469" x="3273425" y="3124200"/>
          <p14:tracePt t="10485" x="3290888" y="3124200"/>
          <p14:tracePt t="10493" x="3290888" y="3141663"/>
          <p14:tracePt t="10502" x="3298825" y="3141663"/>
          <p14:tracePt t="10517" x="3308350" y="3149600"/>
          <p14:tracePt t="10533" x="3316288" y="3149600"/>
          <p14:tracePt t="10565" x="3332163" y="3149600"/>
          <p14:tracePt t="10581" x="3341688" y="3149600"/>
          <p14:tracePt t="10589" x="3349625" y="3157538"/>
          <p14:tracePt t="10600" x="3357563" y="3157538"/>
          <p14:tracePt t="10616" x="3365500" y="3167063"/>
          <p14:tracePt t="10633" x="3375025" y="3175000"/>
          <p14:tracePt t="10650" x="3382963" y="3175000"/>
          <p14:tracePt t="10839" x="3400425" y="3167063"/>
          <p14:tracePt t="10879" x="3408363" y="3167063"/>
          <p14:tracePt t="10894" x="3416300" y="3167063"/>
          <p14:tracePt t="11310" x="3416300" y="3157538"/>
          <p14:tracePt t="11318" x="3424238" y="3157538"/>
          <p14:tracePt t="11327" x="3433763" y="3157538"/>
          <p14:tracePt t="11341" x="3441700" y="3157538"/>
          <p14:tracePt t="11479" x="3441700" y="3167063"/>
          <p14:tracePt t="11487" x="3441700" y="3175000"/>
          <p14:tracePt t="11503" x="3441700" y="3182938"/>
          <p14:tracePt t="11518" x="3441700" y="3208338"/>
          <p14:tracePt t="11534" x="3449638" y="3216275"/>
          <p14:tracePt t="11550" x="3467100" y="3216275"/>
          <p14:tracePt t="11567" x="3475038" y="3225800"/>
          <p14:tracePt t="11584" x="3492500" y="3241675"/>
          <p14:tracePt t="11600" x="3492500" y="3259138"/>
          <p14:tracePt t="11617" x="3482975" y="3267075"/>
          <p14:tracePt t="11634" x="3457575" y="3284538"/>
          <p14:tracePt t="11677" x="3449638" y="3284538"/>
          <p14:tracePt t="11686" x="3441700" y="3284538"/>
          <p14:tracePt t="11693" x="3424238" y="3292475"/>
          <p14:tracePt t="11701" x="3400425" y="3300413"/>
          <p14:tracePt t="11717" x="3365500" y="3333750"/>
          <p14:tracePt t="11734" x="3365500" y="3341688"/>
          <p14:tracePt t="11750" x="3365500" y="3359150"/>
          <p14:tracePt t="11767" x="3357563" y="3376613"/>
          <p14:tracePt t="11784" x="3308350" y="3443288"/>
          <p14:tracePt t="11800" x="3214688" y="3543300"/>
          <p14:tracePt t="11817" x="3148013" y="3576638"/>
          <p14:tracePt t="11834" x="3148013" y="3586163"/>
          <p14:tracePt t="12230" x="3148013" y="3576638"/>
          <p14:tracePt t="12238" x="3140075" y="3535363"/>
          <p14:tracePt t="12252" x="3140075" y="3484563"/>
          <p14:tracePt t="12255" x="3122613" y="3435350"/>
          <p14:tracePt t="12267" x="3122613" y="3400425"/>
          <p14:tracePt t="12284" x="3157538" y="3367088"/>
          <p14:tracePt t="12286" x="3190875" y="3351213"/>
          <p14:tracePt t="12300" x="3224213" y="3341688"/>
          <p14:tracePt t="12302" x="3265488" y="3333750"/>
          <p14:tracePt t="12317" x="3349625" y="3317875"/>
          <p14:tracePt t="12334" x="3390900" y="3308350"/>
          <p14:tracePt t="12350" x="3408363" y="3308350"/>
          <p14:tracePt t="12373" x="3416300" y="3308350"/>
          <p14:tracePt t="12383" x="3449638" y="3308350"/>
          <p14:tracePt t="12400" x="3584575" y="3308350"/>
          <p14:tracePt t="12417" x="3835400" y="3367088"/>
          <p14:tracePt t="12434" x="4137025" y="3451225"/>
          <p14:tracePt t="12450" x="4370388" y="3535363"/>
          <p14:tracePt t="12467" x="4521200" y="3568700"/>
          <p14:tracePt t="12484" x="4579938" y="3576638"/>
          <p14:tracePt t="12486" x="4589463" y="3586163"/>
          <p14:tracePt t="12631" x="4589463" y="3576638"/>
          <p14:tracePt t="12647" x="4597400" y="3576638"/>
          <p14:tracePt t="12663" x="4605338" y="3576638"/>
          <p14:tracePt t="12790" x="4605338" y="3568700"/>
          <p14:tracePt t="12869" x="4605338" y="3560763"/>
          <p14:tracePt t="12885" x="4605338" y="3551238"/>
          <p14:tracePt t="13149" x="4605338" y="3560763"/>
          <p14:tracePt t="13189" x="4613275" y="3560763"/>
          <p14:tracePt t="13197" x="4638675" y="3560763"/>
          <p14:tracePt t="13205" x="4656138" y="3560763"/>
          <p14:tracePt t="13216" x="4681538" y="3560763"/>
          <p14:tracePt t="13233" x="4730750" y="3517900"/>
          <p14:tracePt t="13250" x="4748213" y="3476625"/>
          <p14:tracePt t="13267" x="4773613" y="3425825"/>
          <p14:tracePt t="13283" x="4797425" y="3384550"/>
          <p14:tracePt t="13300" x="4806950" y="3325813"/>
          <p14:tracePt t="13302" x="4806950" y="3317875"/>
          <p14:tracePt t="13316" x="4814888" y="3308350"/>
          <p14:tracePt t="13357" x="4814888" y="3300413"/>
          <p14:tracePt t="13373" x="4814888" y="3284538"/>
          <p14:tracePt t="13527" x="4814888" y="3292475"/>
          <p14:tracePt t="13542" x="4814888" y="3300413"/>
          <p14:tracePt t="14063" x="4806950" y="3300413"/>
          <p14:tracePt t="14071" x="4797425" y="3308350"/>
          <p14:tracePt t="14085" x="4773613" y="3317875"/>
          <p14:tracePt t="14089" x="4738688" y="3325813"/>
          <p14:tracePt t="14100" x="4714875" y="3351213"/>
          <p14:tracePt t="14103" x="4689475" y="3367088"/>
          <p14:tracePt t="14117" x="4656138" y="3376613"/>
          <p14:tracePt t="14119" x="4622800" y="3392488"/>
          <p14:tracePt t="14134" x="4479925" y="3400425"/>
          <p14:tracePt t="14150" x="4287838" y="3384550"/>
          <p14:tracePt t="14167" x="4162425" y="3308350"/>
          <p14:tracePt t="14183" x="4078288" y="3233738"/>
          <p14:tracePt t="14200" x="4044950" y="3167063"/>
          <p14:tracePt t="14216" x="4027488" y="3149600"/>
          <p14:tracePt t="14233" x="4027488" y="3141663"/>
          <p14:tracePt t="14262" x="4011613" y="3141663"/>
          <p14:tracePt t="14277" x="4002088" y="3141663"/>
          <p14:tracePt t="14285" x="3994150" y="3141663"/>
          <p14:tracePt t="14300" x="3986213" y="3149600"/>
          <p14:tracePt t="14302" x="3968750" y="3157538"/>
          <p14:tracePt t="14317" x="3943350" y="3182938"/>
          <p14:tracePt t="14319" x="3919538" y="3200400"/>
          <p14:tracePt t="14334" x="3884613" y="3259138"/>
          <p14:tracePt t="14350" x="3843338" y="3300413"/>
          <p14:tracePt t="14367" x="3835400" y="3317875"/>
          <p14:tracePt t="14383" x="3835400" y="3325813"/>
          <p14:tracePt t="14400" x="3835400" y="3333750"/>
          <p14:tracePt t="14416" x="3835400" y="3341688"/>
          <p14:tracePt t="14433" x="3851275" y="3376613"/>
          <p14:tracePt t="14450" x="3884613" y="3417888"/>
          <p14:tracePt t="14466" x="3910013" y="3435350"/>
          <p14:tracePt t="14483" x="3960813" y="3459163"/>
          <p14:tracePt t="14500" x="4019550" y="3509963"/>
          <p14:tracePt t="14502" x="4060825" y="3535363"/>
          <p14:tracePt t="14517" x="4111625" y="3543300"/>
          <p14:tracePt t="14519" x="4144963" y="3560763"/>
          <p14:tracePt t="14534" x="4219575" y="3568700"/>
          <p14:tracePt t="14550" x="4244975" y="3586163"/>
          <p14:tracePt t="14567" x="4254500" y="3586163"/>
          <p14:tracePt t="14903" x="4254500" y="3576638"/>
          <p14:tracePt t="14918" x="4254500" y="3568700"/>
          <p14:tracePt t="14927" x="4270375" y="3560763"/>
          <p14:tracePt t="14936" x="4270375" y="3551238"/>
          <p14:tracePt t="14950" x="4295775" y="3517900"/>
          <p14:tracePt t="14966" x="4321175" y="3492500"/>
          <p14:tracePt t="14983" x="4362450" y="3443288"/>
          <p14:tracePt t="14999" x="4454525" y="3376613"/>
          <p14:tracePt t="15016" x="4572000" y="3308350"/>
          <p14:tracePt t="15033" x="4705350" y="3233738"/>
          <p14:tracePt t="15049" x="4797425" y="3175000"/>
          <p14:tracePt t="15066" x="4856163" y="3133725"/>
          <p14:tracePt t="15083" x="4932363" y="3082925"/>
          <p14:tracePt t="15100" x="4981575" y="3057525"/>
          <p14:tracePt t="15101" x="4991100" y="3049588"/>
          <p14:tracePt t="15116" x="4999038" y="3041650"/>
          <p14:tracePt t="15415" x="5006975" y="3041650"/>
          <p14:tracePt t="15422" x="5016500" y="3041650"/>
          <p14:tracePt t="15435" x="5024438" y="3041650"/>
          <p14:tracePt t="15450" x="5049838" y="3041650"/>
          <p14:tracePt t="15467" x="5073650" y="3041650"/>
          <p14:tracePt t="15484" x="5116513" y="3041650"/>
          <p14:tracePt t="15486" x="5141913" y="3041650"/>
          <p14:tracePt t="15500" x="5175250" y="3041650"/>
          <p14:tracePt t="15502" x="5200650" y="3041650"/>
          <p14:tracePt t="15518" x="5241925" y="3041650"/>
          <p14:tracePt t="15534" x="5275263" y="3041650"/>
          <p14:tracePt t="15550" x="5316538" y="3041650"/>
          <p14:tracePt t="15567" x="5341938" y="3049588"/>
          <p14:tracePt t="15583" x="5392738" y="3057525"/>
          <p14:tracePt t="15600" x="5418138" y="3057525"/>
          <p14:tracePt t="15617" x="5451475" y="3082925"/>
          <p14:tracePt t="15633" x="5484813" y="3090863"/>
          <p14:tracePt t="15650" x="5500688" y="3090863"/>
          <p14:tracePt t="15666" x="5518150" y="3098800"/>
          <p14:tracePt t="15683" x="5526088" y="3098800"/>
          <p14:tracePt t="15702" x="5535613" y="3098800"/>
          <p14:tracePt t="15717" x="5543550" y="3108325"/>
          <p14:tracePt t="15733" x="5543550" y="3116263"/>
          <p14:tracePt t="15749" x="5559425" y="3116263"/>
          <p14:tracePt t="15766" x="5576888" y="3116263"/>
          <p14:tracePt t="15783" x="5584825" y="3133725"/>
          <p14:tracePt t="15799" x="5594350" y="3141663"/>
          <p14:tracePt t="15816" x="5602288" y="3141663"/>
          <p14:tracePt t="15869" x="5610225" y="3149600"/>
          <p14:tracePt t="15885" x="5635625" y="3149600"/>
          <p14:tracePt t="15901" x="5643563" y="3149600"/>
          <p14:tracePt t="15909" x="5651500" y="3141663"/>
          <p14:tracePt t="15917" x="5661025" y="3141663"/>
          <p14:tracePt t="15933" x="5686425" y="3116263"/>
          <p14:tracePt t="15949" x="5694363" y="3108325"/>
          <p14:tracePt t="15966" x="5702300" y="3090863"/>
          <p14:tracePt t="15983" x="5710238" y="3082925"/>
          <p14:tracePt t="15999" x="5710238" y="3074988"/>
          <p14:tracePt t="16016" x="5727700" y="3049588"/>
          <p14:tracePt t="16033" x="5735638" y="3024188"/>
          <p14:tracePt t="16054" x="5761038" y="2982913"/>
          <p14:tracePt t="16066" x="5768975" y="2957513"/>
          <p14:tracePt t="16082" x="5768975" y="2898775"/>
          <p14:tracePt t="16099" x="5768975" y="2855913"/>
          <p14:tracePt t="16116" x="5768975" y="2797175"/>
          <p14:tracePt t="16117" x="5753100" y="2763838"/>
          <p14:tracePt t="16133" x="5753100" y="2740025"/>
          <p14:tracePt t="16135" x="5743575" y="2722563"/>
          <p14:tracePt t="16149" x="5743575" y="2697163"/>
          <p14:tracePt t="16166" x="5727700" y="2681288"/>
          <p14:tracePt t="16183" x="5702300" y="2671763"/>
          <p14:tracePt t="16199" x="5686425" y="2646363"/>
          <p14:tracePt t="16216" x="5668963" y="2630488"/>
          <p14:tracePt t="16233" x="5651500" y="2622550"/>
          <p14:tracePt t="16249" x="5643563" y="2622550"/>
          <p14:tracePt t="16266" x="5627688" y="2613025"/>
          <p14:tracePt t="16283" x="5618163" y="2605088"/>
          <p14:tracePt t="16301" x="5610225" y="2605088"/>
          <p14:tracePt t="16317" x="5602288" y="2605088"/>
          <p14:tracePt t="16333" x="5568950" y="2605088"/>
          <p14:tracePt t="16349" x="5551488" y="2605088"/>
          <p14:tracePt t="16366" x="5518150" y="2605088"/>
          <p14:tracePt t="16511" x="5510213" y="2605088"/>
          <p14:tracePt t="16526" x="5500688" y="2605088"/>
          <p14:tracePt t="16541" x="5492750" y="2605088"/>
          <p14:tracePt t="16551" x="5484813" y="2605088"/>
          <p14:tracePt t="16566" x="5459413" y="2613025"/>
          <p14:tracePt t="16583" x="5459413" y="2622550"/>
          <p14:tracePt t="16686" x="5451475" y="2622550"/>
          <p14:tracePt t="16703" x="5443538" y="2613025"/>
          <p14:tracePt t="16711" x="5434013" y="2605088"/>
          <p14:tracePt t="16718" x="5426075" y="2597150"/>
          <p14:tracePt t="16733" x="5392738" y="2563813"/>
          <p14:tracePt t="16750" x="5351463" y="2530475"/>
          <p14:tracePt t="16766" x="5283200" y="2462213"/>
          <p14:tracePt t="16783" x="5224463" y="2413000"/>
          <p14:tracePt t="16799" x="5175250" y="2379663"/>
          <p14:tracePt t="16816" x="5157788" y="2370138"/>
          <p14:tracePt t="16833" x="5124450" y="2370138"/>
          <p14:tracePt t="16849" x="5108575" y="2370138"/>
          <p14:tracePt t="16866" x="5099050" y="2370138"/>
          <p14:tracePt t="16883" x="5083175" y="2354263"/>
          <p14:tracePt t="16900" x="5049838" y="2328863"/>
          <p14:tracePt t="16916" x="5016500" y="2311400"/>
          <p14:tracePt t="16918" x="4981575" y="2295525"/>
          <p14:tracePt t="16933" x="4924425" y="2262188"/>
          <p14:tracePt t="16950" x="4865688" y="2252663"/>
          <p14:tracePt t="16966" x="4848225" y="2252663"/>
          <p14:tracePt t="16983" x="4814888" y="2252663"/>
          <p14:tracePt t="16999" x="4781550" y="2252663"/>
          <p14:tracePt t="17016" x="4722813" y="2270125"/>
          <p14:tracePt t="17033" x="4630738" y="2336800"/>
          <p14:tracePt t="17049" x="4479925" y="2428875"/>
          <p14:tracePt t="17066" x="4270375" y="2579688"/>
          <p14:tracePt t="17083" x="4002088" y="2773363"/>
          <p14:tracePt t="17100" x="3751263" y="2990850"/>
          <p14:tracePt t="17102" x="3651250" y="3090863"/>
          <p14:tracePt t="17116" x="3567113" y="3216275"/>
          <p14:tracePt t="17119" x="3492500" y="3341688"/>
          <p14:tracePt t="17133" x="3316288" y="3602038"/>
          <p14:tracePt t="17150" x="3132138" y="3911600"/>
          <p14:tracePt t="17166" x="2989263" y="4222750"/>
          <p14:tracePt t="17183" x="2889250" y="4456113"/>
          <p14:tracePt t="17199" x="2846388" y="4606925"/>
          <p14:tracePt t="17216" x="2797175" y="4724400"/>
          <p14:tracePt t="17233" x="2779713" y="4741863"/>
          <p14:tracePt t="17249" x="2771775" y="4741863"/>
          <p14:tracePt t="17357" x="2763838" y="4741863"/>
          <p14:tracePt t="17374" x="2754313" y="4741863"/>
          <p14:tracePt t="17389" x="2746375" y="4741863"/>
          <p14:tracePt t="17455" x="2754313" y="4732338"/>
          <p14:tracePt t="17463" x="2771775" y="4716463"/>
          <p14:tracePt t="17472" x="2787650" y="4708525"/>
          <p14:tracePt t="17485" x="2805113" y="4691063"/>
          <p14:tracePt t="17487" x="2813050" y="4673600"/>
          <p14:tracePt t="17499" x="2838450" y="4657725"/>
          <p14:tracePt t="17516" x="2897188" y="4591050"/>
          <p14:tracePt t="17518" x="2938463" y="4532313"/>
          <p14:tracePt t="17533" x="3040063" y="4440238"/>
          <p14:tracePt t="17550" x="3106738" y="4356100"/>
          <p14:tracePt t="17566" x="3132138" y="4314825"/>
          <p14:tracePt t="17582" x="3132138" y="4279900"/>
          <p14:tracePt t="17599" x="3132138" y="4271963"/>
          <p14:tracePt t="17677" x="3132138" y="4264025"/>
          <p14:tracePt t="17693" x="3132138" y="4256088"/>
          <p14:tracePt t="17701" x="3132138" y="4246563"/>
          <p14:tracePt t="17709" x="3132138" y="4238625"/>
          <p14:tracePt t="17718" x="3132138" y="4230688"/>
          <p14:tracePt t="17733" x="3132138" y="4213225"/>
          <p14:tracePt t="17734" x="3132138" y="4205288"/>
          <p14:tracePt t="17749" x="3114675" y="4187825"/>
          <p14:tracePt t="17766" x="3098800" y="4179888"/>
          <p14:tracePt t="17783" x="3081338" y="4171950"/>
          <p14:tracePt t="17799" x="3040063" y="4171950"/>
          <p14:tracePt t="17816" x="3006725" y="4197350"/>
          <p14:tracePt t="17832" x="2955925" y="4230688"/>
          <p14:tracePt t="17849" x="2947988" y="4271963"/>
          <p14:tracePt t="17865" x="2947988" y="4289425"/>
          <p14:tracePt t="17882" x="2947988" y="4297363"/>
          <p14:tracePt t="17983" x="2955925" y="4297363"/>
          <p14:tracePt t="17990" x="2963863" y="4279900"/>
          <p14:tracePt t="18001" x="2989263" y="4279900"/>
          <p14:tracePt t="18018" x="3014663" y="4264025"/>
          <p14:tracePt t="18034" x="3040063" y="4230688"/>
          <p14:tracePt t="18050" x="3048000" y="4205288"/>
          <p14:tracePt t="18066" x="3055938" y="4187825"/>
          <p14:tracePt t="18083" x="3055938" y="4164013"/>
          <p14:tracePt t="18100" x="3055938" y="4146550"/>
          <p14:tracePt t="18102" x="3055938" y="4138613"/>
          <p14:tracePt t="18116" x="3055938" y="4129088"/>
          <p14:tracePt t="18118" x="3055938" y="4121150"/>
          <p14:tracePt t="18158" x="3055938" y="4105275"/>
          <p14:tracePt t="18173" x="3055938" y="4095750"/>
          <p14:tracePt t="18183" x="3055938" y="4087813"/>
          <p14:tracePt t="18189" x="3055938" y="4079875"/>
          <p14:tracePt t="18199" x="3048000" y="4071938"/>
          <p14:tracePt t="18215" x="3040063" y="4054475"/>
          <p14:tracePt t="18232" x="3040063" y="4037013"/>
          <p14:tracePt t="18294" x="3040063" y="4029075"/>
          <p14:tracePt t="18311" x="3040063" y="4021138"/>
          <p14:tracePt t="18319" x="3022600" y="4021138"/>
          <p14:tracePt t="18335" x="3014663" y="4013200"/>
          <p14:tracePt t="18350" x="3006725" y="4013200"/>
          <p14:tracePt t="18366" x="2997200" y="4013200"/>
          <p14:tracePt t="18383" x="2989263" y="4013200"/>
          <p14:tracePt t="18399" x="2955925" y="4021138"/>
          <p14:tracePt t="18416" x="2938463" y="4046538"/>
          <p14:tracePt t="18433" x="2922588" y="4062413"/>
          <p14:tracePt t="18449" x="2905125" y="4095750"/>
          <p14:tracePt t="18466" x="2889250" y="4113213"/>
          <p14:tracePt t="18483" x="2889250" y="4129088"/>
          <p14:tracePt t="18499" x="2889250" y="4154488"/>
          <p14:tracePt t="18516" x="2881313" y="4171950"/>
          <p14:tracePt t="18518" x="2881313" y="4187825"/>
          <p14:tracePt t="18533" x="2881313" y="4222750"/>
          <p14:tracePt t="18550" x="2881313" y="4256088"/>
          <p14:tracePt t="18566" x="2881313" y="4279900"/>
          <p14:tracePt t="18583" x="2905125" y="4305300"/>
          <p14:tracePt t="18599" x="2922588" y="4322763"/>
          <p14:tracePt t="18616" x="2938463" y="4330700"/>
          <p14:tracePt t="18633" x="2955925" y="4338638"/>
          <p14:tracePt t="18649" x="2973388" y="4338638"/>
          <p14:tracePt t="18669" x="2981325" y="4338638"/>
          <p14:tracePt t="18683" x="2989263" y="4338638"/>
          <p14:tracePt t="18699" x="3048000" y="4348163"/>
          <p14:tracePt t="18716" x="3089275" y="4348163"/>
          <p14:tracePt t="18718" x="3098800" y="4348163"/>
          <p14:tracePt t="18733" x="3132138" y="4338638"/>
          <p14:tracePt t="18750" x="3140075" y="4330700"/>
          <p14:tracePt t="18766" x="3148013" y="4314825"/>
          <p14:tracePt t="18783" x="3165475" y="4305300"/>
          <p14:tracePt t="18799" x="3198813" y="4289425"/>
          <p14:tracePt t="18815" x="3214688" y="4271963"/>
          <p14:tracePt t="18832" x="3224213" y="4238625"/>
          <p14:tracePt t="18849" x="3249613" y="4222750"/>
          <p14:tracePt t="18866" x="3257550" y="4187825"/>
          <p14:tracePt t="18882" x="3265488" y="4146550"/>
          <p14:tracePt t="18899" x="3265488" y="4113213"/>
          <p14:tracePt t="18916" x="3265488" y="4095750"/>
          <p14:tracePt t="18918" x="3265488" y="4079875"/>
          <p14:tracePt t="18932" x="3265488" y="4071938"/>
          <p14:tracePt t="18934" x="3265488" y="4054475"/>
          <p14:tracePt t="18949" x="3265488" y="4029075"/>
          <p14:tracePt t="18966" x="3265488" y="4013200"/>
          <p14:tracePt t="18982" x="3249613" y="3995738"/>
          <p14:tracePt t="18999" x="3240088" y="3979863"/>
          <p14:tracePt t="19015" x="3232150" y="3970338"/>
          <p14:tracePt t="19053" x="3214688" y="3970338"/>
          <p14:tracePt t="19069" x="3206750" y="3970338"/>
          <p14:tracePt t="19077" x="3190875" y="3970338"/>
          <p14:tracePt t="19086" x="3181350" y="3979863"/>
          <p14:tracePt t="19099" x="3157538" y="3995738"/>
          <p14:tracePt t="19116" x="3140075" y="4013200"/>
          <p14:tracePt t="19118" x="3132138" y="4013200"/>
          <p14:tracePt t="19132" x="3122613" y="4021138"/>
          <p14:tracePt t="19149" x="3098800" y="4037013"/>
          <p14:tracePt t="19165" x="3089275" y="4062413"/>
          <p14:tracePt t="19182" x="3073400" y="4071938"/>
          <p14:tracePt t="19199" x="3048000" y="4079875"/>
          <p14:tracePt t="19215" x="3048000" y="4087813"/>
          <p14:tracePt t="19455" x="3048000" y="4095750"/>
          <p14:tracePt t="19470" x="3048000" y="4105275"/>
          <p14:tracePt t="19527" x="3048000" y="4113213"/>
          <p14:tracePt t="19535" x="3048000" y="4129088"/>
          <p14:tracePt t="19551" x="3048000" y="4154488"/>
          <p14:tracePt t="19566" x="3055938" y="4179888"/>
          <p14:tracePt t="19583" x="3065463" y="4197350"/>
          <p14:tracePt t="19693" x="3065463" y="4205288"/>
          <p14:tracePt t="19701" x="3073400" y="4205288"/>
          <p14:tracePt t="19709" x="3081338" y="4213225"/>
          <p14:tracePt t="19718" x="3081338" y="4222750"/>
          <p14:tracePt t="19733" x="3089275" y="4246563"/>
          <p14:tracePt t="19750" x="3098800" y="4256088"/>
          <p14:tracePt t="19766" x="3098800" y="4264025"/>
          <p14:tracePt t="20158" x="3114675" y="4264025"/>
          <p14:tracePt t="20174" x="3122613" y="4264025"/>
          <p14:tracePt t="20247" x="3132138" y="4264025"/>
          <p14:tracePt t="20255" x="3132138" y="4256088"/>
          <p14:tracePt t="20271" x="3132138" y="4238625"/>
          <p14:tracePt t="20285" x="3140075" y="4238625"/>
          <p14:tracePt t="20301" x="3148013" y="4238625"/>
          <p14:tracePt t="20317" x="3157538" y="4238625"/>
          <p14:tracePt t="20575" x="3165475" y="4238625"/>
          <p14:tracePt t="20591" x="3173413" y="4238625"/>
          <p14:tracePt t="20990" x="3190875" y="4238625"/>
          <p14:tracePt t="21021" x="3190875" y="4246563"/>
          <p14:tracePt t="21037" x="3190875" y="4256088"/>
          <p14:tracePt t="21053" x="3198813" y="4256088"/>
          <p14:tracePt t="21061" x="3206750" y="4256088"/>
          <p14:tracePt t="21069" x="3224213" y="4256088"/>
          <p14:tracePt t="21082" x="3232150" y="4264025"/>
          <p14:tracePt t="21098" x="3273425" y="4264025"/>
          <p14:tracePt t="21115" x="3298825" y="4264025"/>
          <p14:tracePt t="21132" x="3308350" y="4264025"/>
          <p14:tracePt t="21149" x="3316288" y="4264025"/>
          <p14:tracePt t="21165" x="3324225" y="4264025"/>
          <p14:tracePt t="21189" x="3324225" y="4256088"/>
          <p14:tracePt t="21198" x="3332163" y="4256088"/>
          <p14:tracePt t="21215" x="3341688" y="4230688"/>
          <p14:tracePt t="21232" x="3357563" y="4230688"/>
          <p14:tracePt t="21248" x="3365500" y="4222750"/>
          <p14:tracePt t="21265" x="3365500" y="4205288"/>
          <p14:tracePt t="21282" x="3365500" y="4187825"/>
          <p14:tracePt t="21299" x="3365500" y="4171950"/>
          <p14:tracePt t="21317" x="3365500" y="4164013"/>
          <p14:tracePt t="21333" x="3365500" y="4154488"/>
          <p14:tracePt t="21389" x="3365500" y="4146550"/>
          <p14:tracePt t="21413" x="3365500" y="4138613"/>
          <p14:tracePt t="21429" x="3365500" y="4129088"/>
          <p14:tracePt t="21437" x="3365500" y="4121150"/>
          <p14:tracePt t="21461" x="3349625" y="4121150"/>
          <p14:tracePt t="21469" x="3349625" y="4113213"/>
          <p14:tracePt t="21482" x="3341688" y="4113213"/>
          <p14:tracePt t="21499" x="3341688" y="4095750"/>
          <p14:tracePt t="21549" x="3341688" y="4087813"/>
          <p14:tracePt t="21565" x="3332163" y="4087813"/>
          <p14:tracePt t="21582" x="3324225" y="4079875"/>
          <p14:tracePt t="21597" x="3316288" y="4071938"/>
          <p14:tracePt t="21661" x="3316288" y="4062413"/>
          <p14:tracePt t="21685" x="3308350" y="4062413"/>
          <p14:tracePt t="21709" x="3298825" y="4062413"/>
          <p14:tracePt t="21725" x="3282950" y="4062413"/>
          <p14:tracePt t="21791" x="3273425" y="4062413"/>
          <p14:tracePt t="21807" x="3265488" y="4062413"/>
          <p14:tracePt t="21815" x="3257550" y="4062413"/>
          <p14:tracePt t="21877" x="3249613" y="4062413"/>
          <p14:tracePt t="21885" x="3249613" y="4054475"/>
          <p14:tracePt t="21893" x="3240088" y="4054475"/>
          <p14:tracePt t="21901" x="3214688" y="4037013"/>
          <p14:tracePt t="21915" x="3206750" y="4029075"/>
          <p14:tracePt t="21932" x="3190875" y="4029075"/>
          <p14:tracePt t="22039" x="3181350" y="4029075"/>
          <p14:tracePt t="22047" x="3173413" y="4029075"/>
          <p14:tracePt t="22063" x="3157538" y="4029075"/>
          <p14:tracePt t="22207" x="3148013" y="4029075"/>
          <p14:tracePt t="22215" x="3140075" y="4046538"/>
          <p14:tracePt t="22222" x="3140075" y="4054475"/>
          <p14:tracePt t="22234" x="3132138" y="4071938"/>
          <p14:tracePt t="22249" x="3114675" y="4105275"/>
          <p14:tracePt t="22265" x="3098800" y="4121150"/>
          <p14:tracePt t="22282" x="3098800" y="4138613"/>
          <p14:tracePt t="22309" x="3098800" y="4154488"/>
          <p14:tracePt t="22325" x="3098800" y="4164013"/>
          <p14:tracePt t="22334" x="3098800" y="4171950"/>
          <p14:tracePt t="22349" x="3098800" y="4187825"/>
          <p14:tracePt t="22366" x="3114675" y="4205288"/>
          <p14:tracePt t="22382" x="3122613" y="4230688"/>
          <p14:tracePt t="22399" x="3132138" y="4246563"/>
          <p14:tracePt t="22416" x="3132138" y="4256088"/>
          <p14:tracePt t="22432" x="3140075" y="4256088"/>
          <p14:tracePt t="22449" x="3157538" y="4256088"/>
          <p14:tracePt t="22465" x="3181350" y="4264025"/>
          <p14:tracePt t="22482" x="3198813" y="4289425"/>
          <p14:tracePt t="22499" x="3232150" y="4305300"/>
          <p14:tracePt t="22516" x="3249613" y="4314825"/>
          <p14:tracePt t="22518" x="3265488" y="4314825"/>
          <p14:tracePt t="22532" x="3273425" y="4322763"/>
          <p14:tracePt t="22549" x="3282950" y="4322763"/>
          <p14:tracePt t="22621" x="3298825" y="4322763"/>
          <p14:tracePt t="22630" x="3308350" y="4322763"/>
          <p14:tracePt t="22637" x="3332163" y="4314825"/>
          <p14:tracePt t="22649" x="3357563" y="4289425"/>
          <p14:tracePt t="22665" x="3416300" y="4238625"/>
          <p14:tracePt t="22682" x="3467100" y="4187825"/>
          <p14:tracePt t="22699" x="3492500" y="4129088"/>
          <p14:tracePt t="22716" x="3500438" y="4105275"/>
          <p14:tracePt t="22717" x="3508375" y="4079875"/>
          <p14:tracePt t="22733" x="3508375" y="4071938"/>
          <p14:tracePt t="22734" x="3508375" y="4054475"/>
          <p14:tracePt t="22749" x="3508375" y="4021138"/>
          <p14:tracePt t="22766" x="3500438" y="4003675"/>
          <p14:tracePt t="22782" x="3492500" y="3970338"/>
          <p14:tracePt t="22799" x="3457575" y="3954463"/>
          <p14:tracePt t="22815" x="3408363" y="3929063"/>
          <p14:tracePt t="22832" x="3365500" y="3903663"/>
          <p14:tracePt t="22849" x="3332163" y="3895725"/>
          <p14:tracePt t="22865" x="3308350" y="3895725"/>
          <p14:tracePt t="22882" x="3273425" y="3895725"/>
          <p14:tracePt t="22899" x="3240088" y="3895725"/>
          <p14:tracePt t="22915" x="3232150" y="3895725"/>
          <p14:tracePt t="22934" x="3224213" y="3895725"/>
          <p14:tracePt t="22949" x="3214688" y="3903663"/>
          <p14:tracePt t="22966" x="3181350" y="3937000"/>
          <p14:tracePt t="22982" x="3173413" y="3970338"/>
          <p14:tracePt t="22999" x="3140075" y="4013200"/>
          <p14:tracePt t="23015" x="3132138" y="4029075"/>
          <p14:tracePt t="23032" x="3114675" y="4054475"/>
          <p14:tracePt t="23049" x="3106738" y="4062413"/>
          <p14:tracePt t="23065" x="3106738" y="4071938"/>
          <p14:tracePt t="23222" x="3098800" y="4071938"/>
          <p14:tracePt t="23232" x="3089275" y="4071938"/>
          <p14:tracePt t="23240" x="3081338" y="4071938"/>
          <p14:tracePt t="23254" x="3081338" y="4079875"/>
          <p14:tracePt t="23266" x="3081338" y="4087813"/>
          <p14:tracePt t="23283" x="3081338" y="4129088"/>
          <p14:tracePt t="23299" x="3081338" y="4146550"/>
          <p14:tracePt t="23316" x="3114675" y="4179888"/>
          <p14:tracePt t="23332" x="3122613" y="4187825"/>
          <p14:tracePt t="23335" x="3132138" y="4187825"/>
          <p14:tracePt t="23349" x="3140075" y="4197350"/>
          <p14:tracePt t="23366" x="3173413" y="4213225"/>
          <p14:tracePt t="23383" x="3198813" y="4230688"/>
          <p14:tracePt t="23399" x="3232150" y="4238625"/>
          <p14:tracePt t="23415" x="3249613" y="4264025"/>
          <p14:tracePt t="23432" x="3257550" y="4271963"/>
          <p14:tracePt t="23449" x="3273425" y="4271963"/>
          <p14:tracePt t="23466" x="3290888" y="4289425"/>
          <p14:tracePt t="23482" x="3324225" y="4305300"/>
          <p14:tracePt t="23499" x="3341688" y="4322763"/>
          <p14:tracePt t="23516" x="3357563" y="4330700"/>
          <p14:tracePt t="23518" x="3357563" y="4338638"/>
          <p14:tracePt t="23557" x="3365500" y="4338638"/>
          <p14:tracePt t="23605" x="3375025" y="4330700"/>
          <p14:tracePt t="23614" x="3390900" y="4305300"/>
          <p14:tracePt t="23621" x="3390900" y="4279900"/>
          <p14:tracePt t="23632" x="3400425" y="4264025"/>
          <p14:tracePt t="23649" x="3400425" y="4222750"/>
          <p14:tracePt t="23665" x="3390900" y="4164013"/>
          <p14:tracePt t="23682" x="3357563" y="4113213"/>
          <p14:tracePt t="23699" x="3332163" y="4037013"/>
          <p14:tracePt t="23716" x="3324225" y="3979863"/>
          <p14:tracePt t="23717" x="3324225" y="3944938"/>
          <p14:tracePt t="23732" x="3324225" y="3921125"/>
          <p14:tracePt t="23734" x="3341688" y="3886200"/>
          <p14:tracePt t="23749" x="3365500" y="3852863"/>
          <p14:tracePt t="23766" x="3375025" y="3819525"/>
          <p14:tracePt t="23783" x="3382963" y="3794125"/>
          <p14:tracePt t="23799" x="3382963" y="3770313"/>
          <p14:tracePt t="23815" x="3382963" y="3752850"/>
          <p14:tracePt t="23832" x="3382963" y="3735388"/>
          <p14:tracePt t="23849" x="3382963" y="3727450"/>
          <p14:tracePt t="23865" x="3382963" y="3694113"/>
          <p14:tracePt t="23882" x="3382963" y="3652838"/>
          <p14:tracePt t="23899" x="3382963" y="3568700"/>
          <p14:tracePt t="23916" x="3382963" y="3451225"/>
          <p14:tracePt t="23917" x="3375025" y="3400425"/>
          <p14:tracePt t="23933" x="3375025" y="3359150"/>
          <p14:tracePt t="23934" x="3365500" y="3325813"/>
          <p14:tracePt t="23949" x="3349625" y="3292475"/>
          <p14:tracePt t="23966" x="3349625" y="3284538"/>
          <p14:tracePt t="23982" x="3341688" y="3284538"/>
          <p14:tracePt t="23999" x="3332163" y="3284538"/>
          <p14:tracePt t="24094" x="3324225" y="3275013"/>
          <p14:tracePt t="24111" x="3324225" y="3267075"/>
          <p14:tracePt t="24199" x="3316288" y="3267075"/>
          <p14:tracePt t="24215" x="3308350" y="3267075"/>
          <p14:tracePt t="24222" x="3282950" y="3284538"/>
          <p14:tracePt t="24234" x="3257550" y="3325813"/>
          <p14:tracePt t="24250" x="3198813" y="3400425"/>
          <p14:tracePt t="24265" x="3148013" y="3476625"/>
          <p14:tracePt t="24282" x="3106738" y="3535363"/>
          <p14:tracePt t="24299" x="3089275" y="3586163"/>
          <p14:tracePt t="24316" x="3065463" y="3627438"/>
          <p14:tracePt t="24318" x="3065463" y="3635375"/>
          <p14:tracePt t="24333" x="3040063" y="3660775"/>
          <p14:tracePt t="24335" x="3040063" y="3668713"/>
          <p14:tracePt t="24349" x="3022600" y="3711575"/>
          <p14:tracePt t="24366" x="3022600" y="3752850"/>
          <p14:tracePt t="24382" x="3022600" y="3794125"/>
          <p14:tracePt t="24399" x="3022600" y="3852863"/>
          <p14:tracePt t="24415" x="3022600" y="3944938"/>
          <p14:tracePt t="24432" x="3048000" y="4046538"/>
          <p14:tracePt t="24449" x="3065463" y="4121150"/>
          <p14:tracePt t="24465" x="3073400" y="4164013"/>
          <p14:tracePt t="24482" x="3073400" y="4197350"/>
          <p14:tracePt t="24499" x="3073400" y="4213225"/>
          <p14:tracePt t="24566" x="3081338" y="4213225"/>
          <p14:tracePt t="24573" x="3089275" y="4213225"/>
          <p14:tracePt t="24582" x="3089275" y="4222750"/>
          <p14:tracePt t="24599" x="3122613" y="4230688"/>
          <p14:tracePt t="24615" x="3140075" y="4256088"/>
          <p14:tracePt t="24632" x="3173413" y="4271963"/>
          <p14:tracePt t="24649" x="3190875" y="4279900"/>
          <p14:tracePt t="24759" x="3198813" y="4289425"/>
          <p14:tracePt t="24767" x="3206750" y="4297363"/>
          <p14:tracePt t="24785" x="3224213" y="4322763"/>
          <p14:tracePt t="24800" x="3240088" y="4330700"/>
          <p14:tracePt t="24816" x="3257550" y="4338638"/>
          <p14:tracePt t="24832" x="3282950" y="4348163"/>
          <p14:tracePt t="24849" x="3298825" y="4356100"/>
          <p14:tracePt t="24878" x="3308350" y="4364038"/>
          <p14:tracePt t="24910" x="3316288" y="4364038"/>
          <p14:tracePt t="24925" x="3324225" y="4364038"/>
          <p14:tracePt t="24973" x="3332163" y="4356100"/>
          <p14:tracePt t="24982" x="3349625" y="4338638"/>
          <p14:tracePt t="24989" x="3349625" y="4330700"/>
          <p14:tracePt t="24999" x="3365500" y="4305300"/>
          <p14:tracePt t="25015" x="3382963" y="4246563"/>
          <p14:tracePt t="25032" x="3382963" y="4187825"/>
          <p14:tracePt t="25049" x="3365500" y="4113213"/>
          <p14:tracePt t="25065" x="3365500" y="4062413"/>
          <p14:tracePt t="25082" x="3365500" y="4029075"/>
          <p14:tracePt t="25099" x="3365500" y="3987800"/>
          <p14:tracePt t="25115" x="3365500" y="3929063"/>
          <p14:tracePt t="25132" x="3365500" y="3870325"/>
          <p14:tracePt t="25133" x="3365500" y="3852863"/>
          <p14:tracePt t="25148" x="3365500" y="3811588"/>
          <p14:tracePt t="25150" x="3382963" y="3778250"/>
          <p14:tracePt t="25165" x="3390900" y="3702050"/>
          <p14:tracePt t="25182" x="3416300" y="3660775"/>
          <p14:tracePt t="25198" x="3424238" y="3602038"/>
          <p14:tracePt t="25215" x="3424238" y="3568700"/>
          <p14:tracePt t="25231" x="3441700" y="3535363"/>
          <p14:tracePt t="25248" x="3449638" y="3517900"/>
          <p14:tracePt t="25265" x="3457575" y="3502025"/>
          <p14:tracePt t="25281" x="3467100" y="3492500"/>
          <p14:tracePt t="25298" x="3475038" y="3468688"/>
          <p14:tracePt t="25315" x="3482975" y="3425825"/>
          <p14:tracePt t="25332" x="3482975" y="3384550"/>
          <p14:tracePt t="25334" x="3482975" y="3367088"/>
          <p14:tracePt t="25348" x="3475038" y="3359150"/>
          <p14:tracePt t="25350" x="3467100" y="3333750"/>
          <p14:tracePt t="25365" x="3441700" y="3317875"/>
          <p14:tracePt t="25382" x="3441700" y="3308350"/>
          <p14:tracePt t="25430" x="3433763" y="3308350"/>
          <p14:tracePt t="25453" x="3424238" y="3308350"/>
          <p14:tracePt t="25461" x="3416300" y="3308350"/>
          <p14:tracePt t="25469" x="3408363" y="3308350"/>
          <p14:tracePt t="25481" x="3400425" y="3308350"/>
          <p14:tracePt t="25498" x="3365500" y="3308350"/>
          <p14:tracePt t="25515" x="3324225" y="3333750"/>
          <p14:tracePt t="25532" x="3273425" y="3367088"/>
          <p14:tracePt t="25533" x="3249613" y="3392488"/>
          <p14:tracePt t="25549" x="3214688" y="3417888"/>
          <p14:tracePt t="25550" x="3173413" y="3425825"/>
          <p14:tracePt t="25565" x="3114675" y="3451225"/>
          <p14:tracePt t="25582" x="3098800" y="3484563"/>
          <p14:tracePt t="25598" x="3089275" y="3492500"/>
          <p14:tracePt t="25615" x="3073400" y="3502025"/>
          <p14:tracePt t="25631" x="3055938" y="3517900"/>
          <p14:tracePt t="25648" x="3040063" y="3535363"/>
          <p14:tracePt t="25665" x="3030538" y="3568700"/>
          <p14:tracePt t="25681" x="3022600" y="3602038"/>
          <p14:tracePt t="25698" x="3022600" y="3643313"/>
          <p14:tracePt t="25715" x="3022600" y="3702050"/>
          <p14:tracePt t="25732" x="3022600" y="3770313"/>
          <p14:tracePt t="25734" x="3040063" y="3819525"/>
          <p14:tracePt t="25748" x="3048000" y="3878263"/>
          <p14:tracePt t="25751" x="3081338" y="3954463"/>
          <p14:tracePt t="25765" x="3132138" y="4138613"/>
          <p14:tracePt t="25781" x="3173413" y="4356100"/>
          <p14:tracePt t="25798" x="3190875" y="4498975"/>
          <p14:tracePt t="25815" x="3206750" y="4540250"/>
          <p14:tracePt t="25831" x="3206750" y="4548188"/>
          <p14:tracePt t="25869" x="3206750" y="4557713"/>
          <p14:tracePt t="25877" x="3206750" y="4565650"/>
          <p14:tracePt t="25885" x="3206750" y="4591050"/>
          <p14:tracePt t="25898" x="3206750" y="4598988"/>
          <p14:tracePt t="25915" x="3206750" y="4632325"/>
          <p14:tracePt t="25932" x="3214688" y="4649788"/>
          <p14:tracePt t="25933" x="3214688" y="4657725"/>
          <p14:tracePt t="25948" x="3224213" y="4673600"/>
          <p14:tracePt t="25950" x="3232150" y="4699000"/>
          <p14:tracePt t="25965" x="3249613" y="4749800"/>
          <p14:tracePt t="25982" x="3265488" y="4775200"/>
          <p14:tracePt t="25998" x="3273425" y="4791075"/>
          <p14:tracePt t="26030" x="3273425" y="4800600"/>
          <p14:tracePt t="26045" x="3273425" y="4808538"/>
          <p14:tracePt t="26103" x="3290888" y="4783138"/>
          <p14:tracePt t="26111" x="3298825" y="4757738"/>
          <p14:tracePt t="26119" x="3308350" y="4741863"/>
          <p14:tracePt t="26134" x="3332163" y="4649788"/>
          <p14:tracePt t="26149" x="3349625" y="4616450"/>
          <p14:tracePt t="26151" x="3357563" y="4573588"/>
          <p14:tracePt t="26165" x="3357563" y="4506913"/>
          <p14:tracePt t="26182" x="3357563" y="4422775"/>
          <p14:tracePt t="26199" x="3357563" y="4314825"/>
          <p14:tracePt t="26215" x="3341688" y="4230688"/>
          <p14:tracePt t="26232" x="3316288" y="4154488"/>
          <p14:tracePt t="26248" x="3308350" y="4087813"/>
          <p14:tracePt t="26265" x="3308350" y="3995738"/>
          <p14:tracePt t="26282" x="3308350" y="3929063"/>
          <p14:tracePt t="26298" x="3308350" y="3852863"/>
          <p14:tracePt t="26315" x="3308350" y="3786188"/>
          <p14:tracePt t="26332" x="3324225" y="3727450"/>
          <p14:tracePt t="26333" x="3324225" y="3702050"/>
          <p14:tracePt t="26349" x="3332163" y="3678238"/>
          <p14:tracePt t="26350" x="3332163" y="3660775"/>
          <p14:tracePt t="26365" x="3332163" y="3635375"/>
          <p14:tracePt t="26382" x="3332163" y="3627438"/>
          <p14:tracePt t="26398" x="3332163" y="3619500"/>
          <p14:tracePt t="26415" x="3332163" y="3609975"/>
          <p14:tracePt t="26432" x="3332163" y="3576638"/>
          <p14:tracePt t="26448" x="3332163" y="3535363"/>
          <p14:tracePt t="26465" x="3349625" y="3476625"/>
          <p14:tracePt t="26482" x="3365500" y="3417888"/>
          <p14:tracePt t="26498" x="3390900" y="3384550"/>
          <p14:tracePt t="26515" x="3400425" y="3359150"/>
          <p14:tracePt t="26532" x="3408363" y="3333750"/>
          <p14:tracePt t="26582" x="3400425" y="3333750"/>
          <p14:tracePt t="26589" x="3390900" y="3333750"/>
          <p14:tracePt t="26598" x="3382963" y="3333750"/>
          <p14:tracePt t="26615" x="3349625" y="3333750"/>
          <p14:tracePt t="26632" x="3324225" y="3333750"/>
          <p14:tracePt t="26648" x="3282950" y="3333750"/>
          <p14:tracePt t="26665" x="3224213" y="3333750"/>
          <p14:tracePt t="26682" x="3198813" y="3333750"/>
          <p14:tracePt t="26725" x="3198813" y="3351213"/>
          <p14:tracePt t="26741" x="3198813" y="3359150"/>
          <p14:tracePt t="26773" x="3198813" y="3367088"/>
          <p14:tracePt t="26879" x="3198813" y="3384550"/>
          <p14:tracePt t="26887" x="3198813" y="3392488"/>
          <p14:tracePt t="26900" x="3198813" y="3417888"/>
          <p14:tracePt t="26903" x="3198813" y="3451225"/>
          <p14:tracePt t="26917" x="3198813" y="3476625"/>
          <p14:tracePt t="26921" x="3198813" y="3509963"/>
          <p14:tracePt t="26932" x="3198813" y="3543300"/>
          <p14:tracePt t="26935" x="3190875" y="3568700"/>
          <p14:tracePt t="26949" x="3190875" y="3586163"/>
          <p14:tracePt t="26950" x="3181350" y="3609975"/>
          <p14:tracePt t="26966" x="3148013" y="3643313"/>
          <p14:tracePt t="26982" x="3114675" y="3702050"/>
          <p14:tracePt t="26999" x="3073400" y="3778250"/>
          <p14:tracePt t="27015" x="3040063" y="3852863"/>
          <p14:tracePt t="27032" x="3022600" y="3911600"/>
          <p14:tracePt t="27049" x="3014663" y="3954463"/>
          <p14:tracePt t="27065" x="3014663" y="3987800"/>
          <p14:tracePt t="27082" x="3014663" y="4003675"/>
          <p14:tracePt t="27099" x="3014663" y="4037013"/>
          <p14:tracePt t="27115" x="3014663" y="4054475"/>
          <p14:tracePt t="27132" x="3014663" y="4071938"/>
          <p14:tracePt t="27134" x="3014663" y="4087813"/>
          <p14:tracePt t="27149" x="3014663" y="4105275"/>
          <p14:tracePt t="27150" x="3014663" y="4113213"/>
          <p14:tracePt t="27165" x="3006725" y="4146550"/>
          <p14:tracePt t="27182" x="2997200" y="4179888"/>
          <p14:tracePt t="27199" x="2997200" y="4230688"/>
          <p14:tracePt t="27215" x="2997200" y="4264025"/>
          <p14:tracePt t="27232" x="3006725" y="4271963"/>
          <p14:tracePt t="27248" x="3006725" y="4279900"/>
          <p14:tracePt t="27269" x="3006725" y="4297363"/>
          <p14:tracePt t="27281" x="3014663" y="4297363"/>
          <p14:tracePt t="27298" x="3030538" y="4305300"/>
          <p14:tracePt t="27315" x="3048000" y="4305300"/>
          <p14:tracePt t="27331" x="3048000" y="4314825"/>
          <p14:tracePt t="27349" x="3055938" y="4314825"/>
          <p14:tracePt t="27365" x="3065463" y="4322763"/>
          <p14:tracePt t="27381" x="3073400" y="4330700"/>
          <p14:tracePt t="27398" x="3081338" y="4330700"/>
          <p14:tracePt t="27414" x="3089275" y="4338638"/>
          <p14:tracePt t="27431" x="3098800" y="4338638"/>
          <p14:tracePt t="27494" x="3098800" y="4348163"/>
          <p14:tracePt t="27511" x="3114675" y="4356100"/>
          <p14:tracePt t="27527" x="3122613" y="4356100"/>
          <p14:tracePt t="27558" x="3132138" y="4348163"/>
          <p14:tracePt t="27565" x="3140075" y="4338638"/>
          <p14:tracePt t="27573" x="3148013" y="4338638"/>
          <p14:tracePt t="27581" x="3157538" y="4338638"/>
          <p14:tracePt t="27598" x="3181350" y="4338638"/>
          <p14:tracePt t="27614" x="3190875" y="4330700"/>
          <p14:tracePt t="27631" x="3206750" y="4322763"/>
          <p14:tracePt t="27648" x="3224213" y="4305300"/>
          <p14:tracePt t="27665" x="3257550" y="4271963"/>
          <p14:tracePt t="27681" x="3273425" y="4256088"/>
          <p14:tracePt t="27698" x="3290888" y="4246563"/>
          <p14:tracePt t="27715" x="3298825" y="4222750"/>
          <p14:tracePt t="27731" x="3308350" y="4197350"/>
          <p14:tracePt t="27733" x="3324225" y="4187825"/>
          <p14:tracePt t="27748" x="3324225" y="4179888"/>
          <p14:tracePt t="27749" x="3341688" y="4164013"/>
          <p14:tracePt t="27765" x="3349625" y="4129088"/>
          <p14:tracePt t="27781" x="3357563" y="4071938"/>
          <p14:tracePt t="27798" x="3365500" y="4013200"/>
          <p14:tracePt t="27814" x="3382963" y="3954463"/>
          <p14:tracePt t="27831" x="3382963" y="3911600"/>
          <p14:tracePt t="27848" x="3382963" y="3870325"/>
          <p14:tracePt t="27865" x="3382963" y="3829050"/>
          <p14:tracePt t="27881" x="3382963" y="3778250"/>
          <p14:tracePt t="27898" x="3382963" y="3752850"/>
          <p14:tracePt t="27914" x="3382963" y="3727450"/>
          <p14:tracePt t="27931" x="3382963" y="3719513"/>
          <p14:tracePt t="27948" x="3382963" y="3711575"/>
          <p14:tracePt t="27949" x="3365500" y="3702050"/>
          <p14:tracePt t="27965" x="3357563" y="3668713"/>
          <p14:tracePt t="27981" x="3357563" y="3627438"/>
          <p14:tracePt t="27998" x="3357563" y="3586163"/>
          <p14:tracePt t="28015" x="3357563" y="3527425"/>
          <p14:tracePt t="28031" x="3357563" y="3484563"/>
          <p14:tracePt t="28048" x="3357563" y="3443288"/>
          <p14:tracePt t="28065" x="3349625" y="3417888"/>
          <p14:tracePt t="28081" x="3341688" y="3384550"/>
          <p14:tracePt t="28098" x="3332163" y="3359150"/>
          <p14:tracePt t="28115" x="3332163" y="3341688"/>
          <p14:tracePt t="28131" x="3332163" y="3325813"/>
          <p14:tracePt t="28148" x="3324225" y="3317875"/>
          <p14:tracePt t="28149" x="3308350" y="3308350"/>
          <p14:tracePt t="28165" x="3298825" y="3292475"/>
          <p14:tracePt t="28205" x="3290888" y="3292475"/>
          <p14:tracePt t="28221" x="3282950" y="3292475"/>
          <p14:tracePt t="28261" x="3273425" y="3292475"/>
          <p14:tracePt t="28277" x="3265488" y="3300413"/>
          <p14:tracePt t="28285" x="3240088" y="3308350"/>
          <p14:tracePt t="28298" x="3224213" y="3317875"/>
          <p14:tracePt t="28315" x="3173413" y="3341688"/>
          <p14:tracePt t="28331" x="3122613" y="3376613"/>
          <p14:tracePt t="28333" x="3114675" y="3384550"/>
          <p14:tracePt t="28348" x="3106738" y="3409950"/>
          <p14:tracePt t="28350" x="3098800" y="3443288"/>
          <p14:tracePt t="28365" x="3073400" y="3492500"/>
          <p14:tracePt t="28381" x="3065463" y="3551238"/>
          <p14:tracePt t="28398" x="3040063" y="3609975"/>
          <p14:tracePt t="28415" x="3022600" y="3678238"/>
          <p14:tracePt t="28431" x="3022600" y="3735388"/>
          <p14:tracePt t="28448" x="3040063" y="3794125"/>
          <p14:tracePt t="28465" x="3048000" y="3852863"/>
          <p14:tracePt t="28481" x="3065463" y="3911600"/>
          <p14:tracePt t="28498" x="3073400" y="3987800"/>
          <p14:tracePt t="28514" x="3073400" y="4054475"/>
          <p14:tracePt t="28531" x="3089275" y="4129088"/>
          <p14:tracePt t="28548" x="3089275" y="4164013"/>
          <p14:tracePt t="28550" x="3089275" y="4171950"/>
          <p14:tracePt t="28565" x="3089275" y="4187825"/>
          <p14:tracePt t="28581" x="3089275" y="4205288"/>
          <p14:tracePt t="28598" x="3089275" y="4238625"/>
          <p14:tracePt t="28614" x="3081338" y="4256088"/>
          <p14:tracePt t="28631" x="3065463" y="4289425"/>
          <p14:tracePt t="28648" x="3065463" y="4305300"/>
          <p14:tracePt t="28664" x="3055938" y="4322763"/>
          <p14:tracePt t="28681" x="3055938" y="4348163"/>
          <p14:tracePt t="28698" x="3055938" y="4364038"/>
          <p14:tracePt t="28715" x="3055938" y="4381500"/>
          <p14:tracePt t="28731" x="3055938" y="4389438"/>
          <p14:tracePt t="28748" x="3055938" y="4397375"/>
          <p14:tracePt t="28814" x="3055938" y="4414838"/>
          <p14:tracePt t="28831" x="3073400" y="4414838"/>
          <p14:tracePt t="28848" x="3081338" y="4422775"/>
          <p14:tracePt t="28861" x="3089275" y="4430713"/>
          <p14:tracePt t="28911" x="3098800" y="4422775"/>
          <p14:tracePt t="28920" x="3106738" y="4406900"/>
          <p14:tracePt t="28934" x="3114675" y="4389438"/>
          <p14:tracePt t="28937" x="3122613" y="4381500"/>
          <p14:tracePt t="28951" x="3165475" y="4305300"/>
          <p14:tracePt t="28966" x="3198813" y="4205288"/>
          <p14:tracePt t="28982" x="3249613" y="4013200"/>
          <p14:tracePt t="28998" x="3265488" y="3694113"/>
          <p14:tracePt t="29015" x="3265488" y="3300413"/>
          <p14:tracePt t="29031" x="3308350" y="2740025"/>
          <p14:tracePt t="29048" x="3567113" y="1616075"/>
          <p14:tracePt t="29065" x="3884613" y="477838"/>
          <p14:tracePt t="30226" x="4597400" y="92075"/>
          <p14:tracePt t="30233" x="4554538" y="250825"/>
          <p14:tracePt t="30241" x="4521200" y="393700"/>
          <p14:tracePt t="30258" x="4487863" y="644525"/>
          <p14:tracePt t="30274" x="4487863" y="820738"/>
          <p14:tracePt t="30291" x="4471988" y="946150"/>
          <p14:tracePt t="30308" x="4471988" y="1022350"/>
          <p14:tracePt t="30324" x="4462463" y="1106488"/>
          <p14:tracePt t="30342" x="4446588" y="1181100"/>
          <p14:tracePt t="30358" x="4438650" y="1239838"/>
          <p14:tracePt t="30375" x="4429125" y="1306513"/>
          <p14:tracePt t="30392" x="4413250" y="1382713"/>
          <p14:tracePt t="30393" x="4405313" y="1449388"/>
          <p14:tracePt t="30409" x="4370388" y="1524000"/>
          <p14:tracePt t="30410" x="4337050" y="1600200"/>
          <p14:tracePt t="30425" x="4237038" y="1817688"/>
          <p14:tracePt t="30441" x="4152900" y="2078038"/>
          <p14:tracePt t="30458" x="4086225" y="2336800"/>
          <p14:tracePt t="30475" x="4070350" y="2563813"/>
          <p14:tracePt t="30491" x="4078288" y="2705100"/>
          <p14:tracePt t="30508" x="4070350" y="2789238"/>
          <p14:tracePt t="30525" x="4060825" y="2822575"/>
          <p14:tracePt t="30541" x="4052888" y="2832100"/>
          <p14:tracePt t="30558" x="4052888" y="2840038"/>
          <p14:tracePt t="30740" x="4052888" y="2832100"/>
          <p14:tracePt t="30835" x="4052888" y="2822575"/>
          <p14:tracePt t="30956" x="4052888" y="2832100"/>
          <p14:tracePt t="30963" x="4070350" y="2865438"/>
          <p14:tracePt t="30977" x="4094163" y="2906713"/>
          <p14:tracePt t="30981" x="4119563" y="2924175"/>
          <p14:tracePt t="30992" x="4144963" y="2965450"/>
          <p14:tracePt t="30993" x="4170363" y="2998788"/>
          <p14:tracePt t="31009" x="4186238" y="3024188"/>
          <p14:tracePt t="31011" x="4195763" y="3032125"/>
          <p14:tracePt t="31025" x="4203700" y="3057525"/>
          <p14:tracePt t="31042" x="4211638" y="3057525"/>
          <p14:tracePt t="31089" x="4211638" y="3065463"/>
          <p14:tracePt t="31097" x="4211638" y="3082925"/>
          <p14:tracePt t="31108" x="4211638" y="3108325"/>
          <p14:tracePt t="31125" x="4211638" y="3149600"/>
          <p14:tracePt t="31142" x="4211638" y="3190875"/>
          <p14:tracePt t="31158" x="4211638" y="3200400"/>
          <p14:tracePt t="31175" x="4211638" y="3208338"/>
          <p14:tracePt t="31267" x="4211638" y="3200400"/>
          <p14:tracePt t="31283" x="4211638" y="3190875"/>
          <p14:tracePt t="31731" x="4211638" y="3200400"/>
          <p14:tracePt t="32011" x="4203700" y="3200400"/>
          <p14:tracePt t="32019" x="4195763" y="3200400"/>
          <p14:tracePt t="32028" x="4186238" y="3200400"/>
          <p14:tracePt t="32042" x="4162425" y="3200400"/>
          <p14:tracePt t="32058" x="4162425" y="3208338"/>
          <p14:tracePt t="32090" x="4152900" y="3208338"/>
          <p14:tracePt t="32097" x="4144963" y="3200400"/>
          <p14:tracePt t="32108" x="4137025" y="3190875"/>
          <p14:tracePt t="32125" x="4119563" y="3167063"/>
          <p14:tracePt t="32141" x="4094163" y="3141663"/>
          <p14:tracePt t="32158" x="4052888" y="3124200"/>
          <p14:tracePt t="32174" x="4019550" y="3090863"/>
          <p14:tracePt t="32191" x="3994150" y="3082925"/>
          <p14:tracePt t="32208" x="3968750" y="3065463"/>
          <p14:tracePt t="32210" x="3943350" y="3057525"/>
          <p14:tracePt t="32225" x="3902075" y="3032125"/>
          <p14:tracePt t="32241" x="3894138" y="3032125"/>
          <p14:tracePt t="32297" x="3884613" y="3032125"/>
          <p14:tracePt t="32306" x="3868738" y="3032125"/>
          <p14:tracePt t="32313" x="3860800" y="3032125"/>
          <p14:tracePt t="32325" x="3843338" y="3032125"/>
          <p14:tracePt t="32341" x="3802063" y="3032125"/>
          <p14:tracePt t="32358" x="3759200" y="3032125"/>
          <p14:tracePt t="32374" x="3725863" y="3032125"/>
          <p14:tracePt t="32391" x="3709988" y="3032125"/>
          <p14:tracePt t="32409" x="3692525" y="3032125"/>
          <p14:tracePt t="32425" x="3684588" y="3032125"/>
          <p14:tracePt t="32441" x="3659188" y="3032125"/>
          <p14:tracePt t="32458" x="3651250" y="3032125"/>
          <p14:tracePt t="32571" x="3651250" y="3024188"/>
          <p14:tracePt t="32578" x="3651250" y="2998788"/>
          <p14:tracePt t="32594" x="3651250" y="2982913"/>
          <p14:tracePt t="32597" x="3651250" y="2940050"/>
          <p14:tracePt t="32610" x="3651250" y="2806700"/>
          <p14:tracePt t="32625" x="3700463" y="2597150"/>
          <p14:tracePt t="32642" x="3792538" y="2311400"/>
          <p14:tracePt t="32659" x="3943350" y="1943100"/>
          <p14:tracePt t="32675" x="4219575" y="1431925"/>
          <p14:tracePt t="32691" x="4471988" y="920750"/>
          <p14:tracePt t="32708" x="4656138" y="43497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443025" y="101600"/>
            <a:ext cx="29583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700">
                <a:solidFill>
                  <a:schemeClr val="lt2"/>
                </a:solidFill>
              </a:rPr>
              <a:t>Caso C = A - B</a:t>
            </a:r>
            <a:endParaRPr sz="4700">
              <a:solidFill>
                <a:schemeClr val="lt2"/>
              </a:solidFill>
            </a:endParaRPr>
          </a:p>
        </p:txBody>
      </p:sp>
      <p:sp>
        <p:nvSpPr>
          <p:cNvPr id="234" name="Google Shape;234;p37"/>
          <p:cNvSpPr txBox="1">
            <a:spLocks noGrp="1"/>
          </p:cNvSpPr>
          <p:nvPr>
            <p:ph type="body" idx="1"/>
          </p:nvPr>
        </p:nvSpPr>
        <p:spPr>
          <a:xfrm>
            <a:off x="578425" y="850150"/>
            <a:ext cx="7887900" cy="3795300"/>
          </a:xfrm>
          <a:prstGeom prst="rect">
            <a:avLst/>
          </a:prstGeom>
        </p:spPr>
        <p:txBody>
          <a:bodyPr spcFirstLastPara="1" wrap="square" lIns="91425" tIns="91425" rIns="91425" bIns="91425" anchor="t" anchorCtr="0">
            <a:noAutofit/>
          </a:bodyPr>
          <a:lstStyle/>
          <a:p>
            <a:pPr marL="0" marR="1905" lvl="0" indent="0" algn="just" rtl="0">
              <a:lnSpc>
                <a:spcPct val="102500"/>
              </a:lnSpc>
              <a:spcBef>
                <a:spcPts val="0"/>
              </a:spcBef>
              <a:spcAft>
                <a:spcPts val="0"/>
              </a:spcAft>
              <a:buSzPts val="605"/>
              <a:buNone/>
            </a:pPr>
            <a:r>
              <a:rPr lang="es-419" sz="1636"/>
              <a:t>En este caso no nos preocupa el espacio, pues el resultado (C) siempre es menor que A y B.</a:t>
            </a:r>
            <a:endParaRPr sz="1636"/>
          </a:p>
          <a:p>
            <a:pPr marL="457200" marR="1905" lvl="0" indent="-332536" algn="just" rtl="0">
              <a:lnSpc>
                <a:spcPct val="102500"/>
              </a:lnSpc>
              <a:spcBef>
                <a:spcPts val="1075"/>
              </a:spcBef>
              <a:spcAft>
                <a:spcPts val="0"/>
              </a:spcAft>
              <a:buSzPts val="1637"/>
              <a:buAutoNum type="arabicPeriod"/>
            </a:pPr>
            <a:r>
              <a:rPr lang="es-419" sz="1636"/>
              <a:t>Anotamos el número </a:t>
            </a:r>
            <a:r>
              <a:rPr lang="es-419" sz="1636" b="1"/>
              <a:t>A</a:t>
            </a:r>
            <a:r>
              <a:rPr lang="es-419" sz="1636"/>
              <a:t> tal cual, agregamos un bit de signo a la izquierda. </a:t>
            </a:r>
            <a:endParaRPr sz="1636"/>
          </a:p>
          <a:p>
            <a:pPr marL="457200" marR="1905" lvl="0" indent="-332536" algn="just" rtl="0">
              <a:lnSpc>
                <a:spcPct val="102500"/>
              </a:lnSpc>
              <a:spcBef>
                <a:spcPts val="1075"/>
              </a:spcBef>
              <a:spcAft>
                <a:spcPts val="0"/>
              </a:spcAft>
              <a:buSzPts val="1637"/>
              <a:buAutoNum type="arabicPeriod"/>
            </a:pPr>
            <a:r>
              <a:rPr lang="es-419" sz="1636"/>
              <a:t>Anotamos el complemento a 2 de </a:t>
            </a:r>
            <a:r>
              <a:rPr lang="es-419" sz="1636" b="1"/>
              <a:t>B</a:t>
            </a:r>
            <a:r>
              <a:rPr lang="es-419" sz="1636"/>
              <a:t> y agregamos un bit de signo a la izquierda. </a:t>
            </a:r>
            <a:endParaRPr sz="1636"/>
          </a:p>
          <a:p>
            <a:pPr marL="457200" marR="1905" lvl="0" indent="-332536" algn="just" rtl="0">
              <a:lnSpc>
                <a:spcPct val="102500"/>
              </a:lnSpc>
              <a:spcBef>
                <a:spcPts val="1000"/>
              </a:spcBef>
              <a:spcAft>
                <a:spcPts val="0"/>
              </a:spcAft>
              <a:buSzPts val="1637"/>
              <a:buAutoNum type="arabicPeriod"/>
            </a:pPr>
            <a:r>
              <a:rPr lang="es-419" sz="1636"/>
              <a:t>Realizamos la suma normalmente.</a:t>
            </a:r>
            <a:endParaRPr sz="1636"/>
          </a:p>
          <a:p>
            <a:pPr marL="457200" marR="1905" lvl="0" indent="-332536" algn="just" rtl="0">
              <a:lnSpc>
                <a:spcPct val="102500"/>
              </a:lnSpc>
              <a:spcBef>
                <a:spcPts val="1000"/>
              </a:spcBef>
              <a:spcAft>
                <a:spcPts val="0"/>
              </a:spcAft>
              <a:buSzPts val="1637"/>
              <a:buAutoNum type="arabicPeriod"/>
            </a:pPr>
            <a:r>
              <a:rPr lang="es-419" sz="1636"/>
              <a:t>En el último bit que sumamos puede ocurrir un desbordamiento, lo ignoramos tranquilamente.</a:t>
            </a:r>
            <a:endParaRPr sz="1636"/>
          </a:p>
          <a:p>
            <a:pPr marL="457200" marR="1905" lvl="0" indent="-332536" algn="just" rtl="0">
              <a:lnSpc>
                <a:spcPct val="102500"/>
              </a:lnSpc>
              <a:spcBef>
                <a:spcPts val="1000"/>
              </a:spcBef>
              <a:spcAft>
                <a:spcPts val="0"/>
              </a:spcAft>
              <a:buSzPts val="1637"/>
              <a:buAutoNum type="arabicPeriod"/>
            </a:pPr>
            <a:r>
              <a:rPr lang="es-419" sz="1636"/>
              <a:t>Si el resultado de la suma es positivo, el bit de signo quedará en 0 y el resultado se lee directamente.</a:t>
            </a:r>
            <a:endParaRPr sz="1636"/>
          </a:p>
          <a:p>
            <a:pPr marL="457200" marR="1905" lvl="0" indent="-332536" algn="just" rtl="0">
              <a:lnSpc>
                <a:spcPct val="102500"/>
              </a:lnSpc>
              <a:spcBef>
                <a:spcPts val="1000"/>
              </a:spcBef>
              <a:spcAft>
                <a:spcPts val="1075"/>
              </a:spcAft>
              <a:buSzPts val="1637"/>
              <a:buAutoNum type="arabicPeriod"/>
            </a:pPr>
            <a:r>
              <a:rPr lang="es-419" sz="1636"/>
              <a:t>Si el resultado es negativo, el bit de signo quedará en 1 y para leer la magnitud verdadera deberemos obtener el complemento </a:t>
            </a:r>
            <a:r>
              <a:rPr lang="es-419" sz="1636" b="1"/>
              <a:t>a 2</a:t>
            </a:r>
            <a:r>
              <a:rPr lang="es-419" sz="1636"/>
              <a:t> ignorando el bit de signo.</a:t>
            </a:r>
            <a:endParaRPr sz="870"/>
          </a:p>
        </p:txBody>
      </p:sp>
      <p:pic>
        <p:nvPicPr>
          <p:cNvPr id="13" name="Audio 12">
            <a:hlinkClick r:id="" action="ppaction://media"/>
            <a:extLst>
              <a:ext uri="{FF2B5EF4-FFF2-40B4-BE49-F238E27FC236}">
                <a16:creationId xmlns:a16="http://schemas.microsoft.com/office/drawing/2014/main" id="{8D942DD8-ED61-4A43-12E6-B4E872ADFC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pic>
        <p:nvPicPr>
          <p:cNvPr id="16" name="Gráfico 15">
            <a:extLst>
              <a:ext uri="{FF2B5EF4-FFF2-40B4-BE49-F238E27FC236}">
                <a16:creationId xmlns:a16="http://schemas.microsoft.com/office/drawing/2014/main" id="{A6C087BD-67CB-D55D-5A1B-A7161219C6F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769"/>
    </mc:Choice>
    <mc:Fallback>
      <p:transition spd="slow" advTm="7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99" x="3751263" y="828675"/>
          <p14:tracePt t="408" x="3751263" y="820738"/>
          <p14:tracePt t="480" x="3743325" y="820738"/>
          <p14:tracePt t="488" x="3743325" y="812800"/>
          <p14:tracePt t="497" x="3735388" y="804863"/>
          <p14:tracePt t="508" x="3725863" y="787400"/>
          <p14:tracePt t="525" x="3692525" y="746125"/>
          <p14:tracePt t="542" x="3667125" y="677863"/>
          <p14:tracePt t="558" x="3633788" y="628650"/>
          <p14:tracePt t="575" x="3600450" y="619125"/>
          <p14:tracePt t="577" x="3592513" y="619125"/>
          <p14:tracePt t="592" x="3584575" y="619125"/>
          <p14:tracePt t="6930" x="3575050" y="636588"/>
          <p14:tracePt t="6938" x="3575050" y="687388"/>
          <p14:tracePt t="6946" x="3559175" y="736600"/>
          <p14:tracePt t="6960" x="3559175" y="787400"/>
          <p14:tracePt t="6961" x="3559175" y="812800"/>
          <p14:tracePt t="6974" x="3549650" y="820738"/>
          <p14:tracePt t="6991" x="3449638" y="846138"/>
          <p14:tracePt t="6992" x="3324225" y="912813"/>
          <p14:tracePt t="7008" x="3206750" y="1004888"/>
          <p14:tracePt t="7009" x="3122613" y="1089025"/>
          <p14:tracePt t="7024" x="3081338" y="1163638"/>
          <p14:tracePt t="7056" x="3081338" y="1147763"/>
          <p14:tracePt t="7064" x="3081338" y="1089025"/>
          <p14:tracePt t="7074" x="3114675" y="971550"/>
          <p14:tracePt t="7091" x="3232150" y="569913"/>
          <p14:tracePt t="7107" x="3382963" y="125413"/>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477975" y="370100"/>
            <a:ext cx="32397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400">
                <a:solidFill>
                  <a:schemeClr val="lt2"/>
                </a:solidFill>
              </a:rPr>
              <a:t>Ejemplo C=A-B</a:t>
            </a:r>
            <a:endParaRPr sz="4400">
              <a:solidFill>
                <a:schemeClr val="lt2"/>
              </a:solidFill>
            </a:endParaRPr>
          </a:p>
        </p:txBody>
      </p:sp>
      <p:sp>
        <p:nvSpPr>
          <p:cNvPr id="255" name="Google Shape;255;p40"/>
          <p:cNvSpPr txBox="1">
            <a:spLocks noGrp="1"/>
          </p:cNvSpPr>
          <p:nvPr>
            <p:ph type="body" idx="1"/>
          </p:nvPr>
        </p:nvSpPr>
        <p:spPr>
          <a:xfrm>
            <a:off x="395225" y="1449700"/>
            <a:ext cx="3684300" cy="3005700"/>
          </a:xfrm>
          <a:prstGeom prst="rect">
            <a:avLst/>
          </a:prstGeom>
        </p:spPr>
        <p:txBody>
          <a:bodyPr spcFirstLastPara="1" wrap="square" lIns="91425" tIns="91425" rIns="91425" bIns="91425" anchor="t" anchorCtr="0">
            <a:noAutofit/>
          </a:bodyPr>
          <a:lstStyle/>
          <a:p>
            <a:pPr marL="31115" marR="1905" lvl="0" indent="0" algn="just" rtl="0">
              <a:lnSpc>
                <a:spcPct val="112500"/>
              </a:lnSpc>
              <a:spcBef>
                <a:spcPts val="0"/>
              </a:spcBef>
              <a:spcAft>
                <a:spcPts val="0"/>
              </a:spcAft>
              <a:buClr>
                <a:schemeClr val="dk1"/>
              </a:buClr>
              <a:buSzPts val="1100"/>
              <a:buFont typeface="Arial"/>
              <a:buNone/>
            </a:pPr>
            <a:r>
              <a:rPr lang="es-419" sz="1500"/>
              <a:t>Calcular </a:t>
            </a:r>
            <a:r>
              <a:rPr lang="es-419" sz="1500" b="1"/>
              <a:t>(1001101)</a:t>
            </a:r>
            <a:r>
              <a:rPr lang="es-419" sz="1500" b="1" baseline="-25000"/>
              <a:t>2</a:t>
            </a:r>
            <a:r>
              <a:rPr lang="es-419" sz="1500" b="1"/>
              <a:t> - (1100100)</a:t>
            </a:r>
            <a:r>
              <a:rPr lang="es-419" sz="1500" b="1" baseline="-25000"/>
              <a:t>2</a:t>
            </a:r>
            <a:r>
              <a:rPr lang="es-419" sz="1500"/>
              <a:t>:</a:t>
            </a:r>
            <a:endParaRPr/>
          </a:p>
          <a:p>
            <a:pPr marL="31115" marR="1905" lvl="0" indent="253364" algn="just" rtl="0">
              <a:lnSpc>
                <a:spcPct val="112500"/>
              </a:lnSpc>
              <a:spcBef>
                <a:spcPts val="25"/>
              </a:spcBef>
              <a:spcAft>
                <a:spcPts val="0"/>
              </a:spcAft>
              <a:buClr>
                <a:schemeClr val="dk1"/>
              </a:buClr>
              <a:buSzPts val="1100"/>
              <a:buFont typeface="Arial"/>
              <a:buNone/>
            </a:pPr>
            <a:endParaRPr/>
          </a:p>
          <a:p>
            <a:pPr marL="31115" marR="1905" lvl="0" indent="253364" algn="just" rtl="0">
              <a:lnSpc>
                <a:spcPct val="112500"/>
              </a:lnSpc>
              <a:spcBef>
                <a:spcPts val="25"/>
              </a:spcBef>
              <a:spcAft>
                <a:spcPts val="0"/>
              </a:spcAft>
              <a:buClr>
                <a:schemeClr val="dk1"/>
              </a:buClr>
              <a:buSzPts val="1100"/>
              <a:buFont typeface="Arial"/>
              <a:buNone/>
            </a:pPr>
            <a:r>
              <a:rPr lang="es-419" sz="1500"/>
              <a:t>De nuestro resultado previo anticipamos la respuesta del ejercicio</a:t>
            </a:r>
            <a:endParaRPr sz="1500"/>
          </a:p>
          <a:p>
            <a:pPr marL="31115" marR="1905" lvl="0" indent="253364" algn="just" rtl="0">
              <a:lnSpc>
                <a:spcPct val="112500"/>
              </a:lnSpc>
              <a:spcBef>
                <a:spcPts val="25"/>
              </a:spcBef>
              <a:spcAft>
                <a:spcPts val="0"/>
              </a:spcAft>
              <a:buClr>
                <a:schemeClr val="dk1"/>
              </a:buClr>
              <a:buSzPts val="1100"/>
              <a:buFont typeface="Arial"/>
              <a:buNone/>
            </a:pPr>
            <a:endParaRPr sz="1500"/>
          </a:p>
          <a:p>
            <a:pPr marL="31115" marR="1905" lvl="0" indent="0" algn="just" rtl="0">
              <a:lnSpc>
                <a:spcPct val="112500"/>
              </a:lnSpc>
              <a:spcBef>
                <a:spcPts val="25"/>
              </a:spcBef>
              <a:spcAft>
                <a:spcPts val="0"/>
              </a:spcAft>
              <a:buClr>
                <a:schemeClr val="dk1"/>
              </a:buClr>
              <a:buSzPts val="1100"/>
              <a:buFont typeface="Arial"/>
              <a:buNone/>
            </a:pPr>
            <a:r>
              <a:rPr lang="es-419"/>
              <a:t>(10111)</a:t>
            </a:r>
            <a:r>
              <a:rPr lang="es-419" baseline="-25000"/>
              <a:t>2</a:t>
            </a:r>
            <a:r>
              <a:rPr lang="es-419"/>
              <a:t> + (1001101)</a:t>
            </a:r>
            <a:r>
              <a:rPr lang="es-419" baseline="-25000"/>
              <a:t>2</a:t>
            </a:r>
            <a:r>
              <a:rPr lang="es-419"/>
              <a:t> = (1100100)</a:t>
            </a:r>
            <a:r>
              <a:rPr lang="es-419" baseline="-25000"/>
              <a:t>2</a:t>
            </a:r>
            <a:r>
              <a:rPr lang="es-419"/>
              <a:t>  </a:t>
            </a:r>
            <a:endParaRPr/>
          </a:p>
          <a:p>
            <a:pPr marL="31115" marR="1905" lvl="0" indent="0" algn="just" rtl="0">
              <a:lnSpc>
                <a:spcPct val="112500"/>
              </a:lnSpc>
              <a:spcBef>
                <a:spcPts val="1075"/>
              </a:spcBef>
              <a:spcAft>
                <a:spcPts val="0"/>
              </a:spcAft>
              <a:buClr>
                <a:schemeClr val="dk1"/>
              </a:buClr>
              <a:buSzPts val="1100"/>
              <a:buFont typeface="Arial"/>
              <a:buNone/>
            </a:pPr>
            <a:r>
              <a:rPr lang="es-419"/>
              <a:t>(10111)</a:t>
            </a:r>
            <a:r>
              <a:rPr lang="es-419" baseline="-25000"/>
              <a:t>2</a:t>
            </a:r>
            <a:r>
              <a:rPr lang="es-419"/>
              <a:t> </a:t>
            </a:r>
            <a:r>
              <a:rPr lang="es-419">
                <a:solidFill>
                  <a:srgbClr val="FF0000"/>
                </a:solidFill>
              </a:rPr>
              <a:t>- (10111)</a:t>
            </a:r>
            <a:r>
              <a:rPr lang="es-419" baseline="-25000">
                <a:solidFill>
                  <a:srgbClr val="FF0000"/>
                </a:solidFill>
              </a:rPr>
              <a:t>2</a:t>
            </a:r>
            <a:r>
              <a:rPr lang="es-419">
                <a:solidFill>
                  <a:srgbClr val="FF0000"/>
                </a:solidFill>
              </a:rPr>
              <a:t> </a:t>
            </a:r>
            <a:r>
              <a:rPr lang="es-419"/>
              <a:t>+ (1001101)</a:t>
            </a:r>
            <a:r>
              <a:rPr lang="es-419" baseline="-25000"/>
              <a:t>2</a:t>
            </a:r>
            <a:r>
              <a:rPr lang="es-419"/>
              <a:t> </a:t>
            </a:r>
            <a:r>
              <a:rPr lang="es-419">
                <a:solidFill>
                  <a:srgbClr val="215E99"/>
                </a:solidFill>
              </a:rPr>
              <a:t>- </a:t>
            </a:r>
            <a:r>
              <a:rPr lang="es-419">
                <a:solidFill>
                  <a:srgbClr val="0070C0"/>
                </a:solidFill>
              </a:rPr>
              <a:t>(1100100)</a:t>
            </a:r>
            <a:r>
              <a:rPr lang="es-419" baseline="-25000">
                <a:solidFill>
                  <a:srgbClr val="0070C0"/>
                </a:solidFill>
              </a:rPr>
              <a:t>2</a:t>
            </a:r>
            <a:r>
              <a:rPr lang="es-419">
                <a:solidFill>
                  <a:srgbClr val="0070C0"/>
                </a:solidFill>
              </a:rPr>
              <a:t> </a:t>
            </a:r>
            <a:r>
              <a:rPr lang="es-419"/>
              <a:t>= (1100100)</a:t>
            </a:r>
            <a:r>
              <a:rPr lang="es-419" baseline="-25000"/>
              <a:t>2</a:t>
            </a:r>
            <a:r>
              <a:rPr lang="es-419"/>
              <a:t> </a:t>
            </a:r>
            <a:r>
              <a:rPr lang="es-419">
                <a:solidFill>
                  <a:srgbClr val="215E99"/>
                </a:solidFill>
              </a:rPr>
              <a:t>- </a:t>
            </a:r>
            <a:r>
              <a:rPr lang="es-419">
                <a:solidFill>
                  <a:srgbClr val="0070C0"/>
                </a:solidFill>
              </a:rPr>
              <a:t>(1100100)</a:t>
            </a:r>
            <a:r>
              <a:rPr lang="es-419" baseline="-25000">
                <a:solidFill>
                  <a:srgbClr val="0070C0"/>
                </a:solidFill>
              </a:rPr>
              <a:t>2</a:t>
            </a:r>
            <a:r>
              <a:rPr lang="es-419">
                <a:solidFill>
                  <a:srgbClr val="0070C0"/>
                </a:solidFill>
              </a:rPr>
              <a:t> </a:t>
            </a:r>
            <a:r>
              <a:rPr lang="es-419">
                <a:solidFill>
                  <a:srgbClr val="FF0000"/>
                </a:solidFill>
              </a:rPr>
              <a:t>- (10111)</a:t>
            </a:r>
            <a:r>
              <a:rPr lang="es-419" baseline="-25000">
                <a:solidFill>
                  <a:srgbClr val="FF0000"/>
                </a:solidFill>
              </a:rPr>
              <a:t>2</a:t>
            </a:r>
            <a:endParaRPr/>
          </a:p>
          <a:p>
            <a:pPr marL="24765" lvl="0" indent="0" algn="l" rtl="0">
              <a:lnSpc>
                <a:spcPct val="107916"/>
              </a:lnSpc>
              <a:spcBef>
                <a:spcPts val="1075"/>
              </a:spcBef>
              <a:spcAft>
                <a:spcPts val="0"/>
              </a:spcAft>
              <a:buNone/>
            </a:pPr>
            <a:r>
              <a:rPr lang="es-419"/>
              <a:t>(1001101)</a:t>
            </a:r>
            <a:r>
              <a:rPr lang="es-419" baseline="-25000"/>
              <a:t>2</a:t>
            </a:r>
            <a:r>
              <a:rPr lang="es-419"/>
              <a:t> - (1100100)</a:t>
            </a:r>
            <a:r>
              <a:rPr lang="es-419" baseline="-25000"/>
              <a:t>2</a:t>
            </a:r>
            <a:r>
              <a:rPr lang="es-419"/>
              <a:t> = - (10111)</a:t>
            </a:r>
            <a:r>
              <a:rPr lang="es-419" baseline="-25000"/>
              <a:t>2</a:t>
            </a:r>
            <a:endParaRPr sz="1900"/>
          </a:p>
        </p:txBody>
      </p:sp>
      <p:sp>
        <p:nvSpPr>
          <p:cNvPr id="256" name="Google Shape;256;p40"/>
          <p:cNvSpPr/>
          <p:nvPr/>
        </p:nvSpPr>
        <p:spPr>
          <a:xfrm>
            <a:off x="4572000" y="210075"/>
            <a:ext cx="4175400" cy="4678800"/>
          </a:xfrm>
          <a:prstGeom prst="rect">
            <a:avLst/>
          </a:prstGeom>
          <a:solidFill>
            <a:schemeClr val="lt2"/>
          </a:solidFill>
          <a:ln w="9525" cap="flat" cmpd="sng">
            <a:solidFill>
              <a:schemeClr val="dk2"/>
            </a:solidFill>
            <a:prstDash val="solid"/>
            <a:round/>
            <a:headEnd type="none" w="sm" len="sm"/>
            <a:tailEnd type="none" w="sm" len="sm"/>
          </a:ln>
          <a:effectLst>
            <a:outerShdw blurRad="85725" dist="104775" dir="2034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7" name="Google Shape;257;p40"/>
          <p:cNvSpPr txBox="1">
            <a:spLocks noGrp="1"/>
          </p:cNvSpPr>
          <p:nvPr>
            <p:ph type="body" idx="2"/>
          </p:nvPr>
        </p:nvSpPr>
        <p:spPr>
          <a:xfrm>
            <a:off x="4714188" y="370100"/>
            <a:ext cx="3999900" cy="3354000"/>
          </a:xfrm>
          <a:prstGeom prst="rect">
            <a:avLst/>
          </a:prstGeom>
        </p:spPr>
        <p:txBody>
          <a:bodyPr spcFirstLastPara="1" wrap="square" lIns="91425" tIns="91425" rIns="91425" bIns="91425" anchor="t" anchorCtr="0">
            <a:noAutofit/>
          </a:bodyPr>
          <a:lstStyle/>
          <a:p>
            <a:pPr marL="0" lvl="0" indent="0" algn="l" rtl="0">
              <a:lnSpc>
                <a:spcPct val="112500"/>
              </a:lnSpc>
              <a:spcBef>
                <a:spcPts val="0"/>
              </a:spcBef>
              <a:spcAft>
                <a:spcPts val="0"/>
              </a:spcAft>
              <a:buNone/>
            </a:pPr>
            <a:r>
              <a:rPr lang="es-419"/>
              <a:t>1. Escribimos A directamente:</a:t>
            </a:r>
            <a:endParaRPr/>
          </a:p>
          <a:p>
            <a:pPr marL="457200" lvl="0" indent="0" algn="l" rtl="0">
              <a:lnSpc>
                <a:spcPct val="112500"/>
              </a:lnSpc>
              <a:spcBef>
                <a:spcPts val="25"/>
              </a:spcBef>
              <a:spcAft>
                <a:spcPts val="0"/>
              </a:spcAft>
              <a:buNone/>
            </a:pPr>
            <a:r>
              <a:rPr lang="es-419"/>
              <a:t>01001101</a:t>
            </a:r>
            <a:endParaRPr/>
          </a:p>
          <a:p>
            <a:pPr marL="0" lvl="0" indent="0" algn="l" rtl="0">
              <a:lnSpc>
                <a:spcPct val="112500"/>
              </a:lnSpc>
              <a:spcBef>
                <a:spcPts val="25"/>
              </a:spcBef>
              <a:spcAft>
                <a:spcPts val="0"/>
              </a:spcAft>
              <a:buNone/>
            </a:pPr>
            <a:r>
              <a:rPr lang="es-419"/>
              <a:t>2. Escribimos B en complemento a 2 y con bit de signo negativo</a:t>
            </a:r>
            <a:endParaRPr/>
          </a:p>
          <a:p>
            <a:pPr marL="457200" lvl="0" indent="0" algn="l" rtl="0">
              <a:lnSpc>
                <a:spcPct val="112500"/>
              </a:lnSpc>
              <a:spcBef>
                <a:spcPts val="25"/>
              </a:spcBef>
              <a:spcAft>
                <a:spcPts val="0"/>
              </a:spcAft>
              <a:buNone/>
            </a:pPr>
            <a:r>
              <a:rPr lang="es-419"/>
              <a:t>B = 1100100</a:t>
            </a:r>
            <a:endParaRPr/>
          </a:p>
          <a:p>
            <a:pPr marL="457200" lvl="0" indent="0" algn="l" rtl="0">
              <a:lnSpc>
                <a:spcPct val="112500"/>
              </a:lnSpc>
              <a:spcBef>
                <a:spcPts val="25"/>
              </a:spcBef>
              <a:spcAft>
                <a:spcPts val="0"/>
              </a:spcAft>
              <a:buNone/>
            </a:pPr>
            <a:r>
              <a:rPr lang="es-419" sz="1100">
                <a:latin typeface="Cambria Math"/>
                <a:ea typeface="Cambria Math"/>
                <a:cs typeface="Cambria Math"/>
                <a:sym typeface="Cambria Math"/>
              </a:rPr>
              <a:t>C</a:t>
            </a:r>
            <a:r>
              <a:rPr lang="es-419" sz="1100" baseline="-25000">
                <a:latin typeface="Cambria Math"/>
                <a:ea typeface="Cambria Math"/>
                <a:cs typeface="Cambria Math"/>
                <a:sym typeface="Cambria Math"/>
              </a:rPr>
              <a:t>B</a:t>
            </a:r>
            <a:r>
              <a:rPr lang="es-419" sz="1100" baseline="30000">
                <a:latin typeface="Cambria Math"/>
                <a:ea typeface="Cambria Math"/>
                <a:cs typeface="Cambria Math"/>
                <a:sym typeface="Cambria Math"/>
              </a:rPr>
              <a:t>2</a:t>
            </a:r>
            <a:r>
              <a:rPr lang="es-419"/>
              <a:t>= 0011011 + 1</a:t>
            </a:r>
            <a:endParaRPr/>
          </a:p>
          <a:p>
            <a:pPr marL="457200" lvl="0" indent="0" algn="l" rtl="0">
              <a:lnSpc>
                <a:spcPct val="112500"/>
              </a:lnSpc>
              <a:spcBef>
                <a:spcPts val="25"/>
              </a:spcBef>
              <a:spcAft>
                <a:spcPts val="0"/>
              </a:spcAft>
              <a:buNone/>
            </a:pPr>
            <a:r>
              <a:rPr lang="es-419"/>
              <a:t>D = 10011100</a:t>
            </a:r>
            <a:endParaRPr/>
          </a:p>
          <a:p>
            <a:pPr marL="0" lvl="0" indent="0" algn="l" rtl="0">
              <a:lnSpc>
                <a:spcPct val="112500"/>
              </a:lnSpc>
              <a:spcBef>
                <a:spcPts val="25"/>
              </a:spcBef>
              <a:spcAft>
                <a:spcPts val="0"/>
              </a:spcAft>
              <a:buNone/>
            </a:pPr>
            <a:r>
              <a:rPr lang="es-419"/>
              <a:t>3. Sumamos</a:t>
            </a:r>
            <a:endParaRPr/>
          </a:p>
          <a:p>
            <a:pPr marL="89999" marR="28799" lvl="0" indent="0" algn="l" rtl="0">
              <a:lnSpc>
                <a:spcPct val="107916"/>
              </a:lnSpc>
              <a:spcBef>
                <a:spcPts val="25"/>
              </a:spcBef>
              <a:spcAft>
                <a:spcPts val="0"/>
              </a:spcAft>
              <a:buNone/>
            </a:pPr>
            <a:endParaRPr sz="1500"/>
          </a:p>
          <a:p>
            <a:pPr marL="0" lvl="0" indent="0" algn="l" rtl="0">
              <a:lnSpc>
                <a:spcPct val="107916"/>
              </a:lnSpc>
              <a:spcBef>
                <a:spcPts val="0"/>
              </a:spcBef>
              <a:spcAft>
                <a:spcPts val="0"/>
              </a:spcAft>
              <a:buNone/>
            </a:pPr>
            <a:endParaRPr sz="1500"/>
          </a:p>
          <a:p>
            <a:pPr marL="0" lvl="0" indent="0" algn="l" rtl="0">
              <a:lnSpc>
                <a:spcPct val="107916"/>
              </a:lnSpc>
              <a:spcBef>
                <a:spcPts val="0"/>
              </a:spcBef>
              <a:spcAft>
                <a:spcPts val="0"/>
              </a:spcAft>
              <a:buNone/>
            </a:pPr>
            <a:endParaRPr sz="1500"/>
          </a:p>
          <a:p>
            <a:pPr marL="0" lvl="0" indent="0" algn="l" rtl="0">
              <a:lnSpc>
                <a:spcPct val="107916"/>
              </a:lnSpc>
              <a:spcBef>
                <a:spcPts val="0"/>
              </a:spcBef>
              <a:spcAft>
                <a:spcPts val="0"/>
              </a:spcAft>
              <a:buNone/>
            </a:pPr>
            <a:endParaRPr sz="1500"/>
          </a:p>
          <a:p>
            <a:pPr marL="0" lvl="0" indent="0" algn="l" rtl="0">
              <a:lnSpc>
                <a:spcPct val="107916"/>
              </a:lnSpc>
              <a:spcBef>
                <a:spcPts val="0"/>
              </a:spcBef>
              <a:spcAft>
                <a:spcPts val="0"/>
              </a:spcAft>
              <a:buNone/>
            </a:pPr>
            <a:r>
              <a:rPr lang="es-419" sz="1500"/>
              <a:t>4. −CE</a:t>
            </a:r>
            <a:endParaRPr sz="1500"/>
          </a:p>
          <a:p>
            <a:pPr marL="0" lvl="0" indent="0" algn="l" rtl="0">
              <a:lnSpc>
                <a:spcPct val="107916"/>
              </a:lnSpc>
              <a:spcBef>
                <a:spcPts val="0"/>
              </a:spcBef>
              <a:spcAft>
                <a:spcPts val="0"/>
              </a:spcAft>
              <a:buNone/>
            </a:pPr>
            <a:r>
              <a:rPr lang="es-419" sz="1500"/>
              <a:t>    2 = C</a:t>
            </a:r>
            <a:endParaRPr sz="1500"/>
          </a:p>
          <a:p>
            <a:pPr marL="0" lvl="0" indent="0" algn="l" rtl="0">
              <a:lnSpc>
                <a:spcPct val="107916"/>
              </a:lnSpc>
              <a:spcBef>
                <a:spcPts val="0"/>
              </a:spcBef>
              <a:spcAft>
                <a:spcPts val="0"/>
              </a:spcAft>
              <a:buNone/>
            </a:pPr>
            <a:r>
              <a:rPr lang="es-419" sz="1500"/>
              <a:t>    −CE</a:t>
            </a:r>
            <a:endParaRPr sz="1500"/>
          </a:p>
          <a:p>
            <a:pPr marL="0" lvl="0" indent="0" algn="l" rtl="0">
              <a:lnSpc>
                <a:spcPct val="107916"/>
              </a:lnSpc>
              <a:spcBef>
                <a:spcPts val="0"/>
              </a:spcBef>
              <a:spcAft>
                <a:spcPts val="0"/>
              </a:spcAft>
              <a:buNone/>
            </a:pPr>
            <a:r>
              <a:rPr lang="es-419" sz="1500"/>
              <a:t>    2 = 0010110 + 1</a:t>
            </a:r>
            <a:endParaRPr sz="1500"/>
          </a:p>
          <a:p>
            <a:pPr marL="0" lvl="0" indent="0" algn="l" rtl="0">
              <a:lnSpc>
                <a:spcPct val="107916"/>
              </a:lnSpc>
              <a:spcBef>
                <a:spcPts val="0"/>
              </a:spcBef>
              <a:spcAft>
                <a:spcPts val="0"/>
              </a:spcAft>
              <a:buNone/>
            </a:pPr>
            <a:r>
              <a:rPr lang="es-419" sz="1500"/>
              <a:t>    C = −10111</a:t>
            </a:r>
            <a:endParaRPr sz="1500"/>
          </a:p>
          <a:p>
            <a:pPr marL="259715" lvl="0" indent="-6350" algn="l" rtl="0">
              <a:lnSpc>
                <a:spcPct val="112500"/>
              </a:lnSpc>
              <a:spcBef>
                <a:spcPts val="0"/>
              </a:spcBef>
              <a:spcAft>
                <a:spcPts val="25"/>
              </a:spcAft>
              <a:buNone/>
            </a:pPr>
            <a:endParaRPr sz="1500"/>
          </a:p>
        </p:txBody>
      </p:sp>
      <p:pic>
        <p:nvPicPr>
          <p:cNvPr id="258" name="Google Shape;258;p40"/>
          <p:cNvPicPr preferRelativeResize="0"/>
          <p:nvPr/>
        </p:nvPicPr>
        <p:blipFill>
          <a:blip r:embed="rId5">
            <a:alphaModFix/>
          </a:blip>
          <a:stretch>
            <a:fillRect/>
          </a:stretch>
        </p:blipFill>
        <p:spPr>
          <a:xfrm>
            <a:off x="4714188" y="2501725"/>
            <a:ext cx="3891024" cy="787000"/>
          </a:xfrm>
          <a:prstGeom prst="rect">
            <a:avLst/>
          </a:prstGeom>
          <a:noFill/>
          <a:ln>
            <a:noFill/>
          </a:ln>
        </p:spPr>
      </p:pic>
      <p:pic>
        <p:nvPicPr>
          <p:cNvPr id="15" name="Audio 14">
            <a:hlinkClick r:id="" action="ppaction://media"/>
            <a:extLst>
              <a:ext uri="{FF2B5EF4-FFF2-40B4-BE49-F238E27FC236}">
                <a16:creationId xmlns:a16="http://schemas.microsoft.com/office/drawing/2014/main" id="{252A80A1-6151-4013-28B2-36611474152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405"/>
    </mc:Choice>
    <mc:Fallback>
      <p:transition spd="slow" advTm="25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462600" y="466900"/>
            <a:ext cx="29583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700">
                <a:solidFill>
                  <a:schemeClr val="lt2"/>
                </a:solidFill>
              </a:rPr>
              <a:t>Caso C = -A + B</a:t>
            </a:r>
            <a:endParaRPr sz="4700">
              <a:solidFill>
                <a:schemeClr val="lt2"/>
              </a:solidFill>
            </a:endParaRPr>
          </a:p>
        </p:txBody>
      </p:sp>
      <p:sp>
        <p:nvSpPr>
          <p:cNvPr id="264" name="Google Shape;264;p41"/>
          <p:cNvSpPr txBox="1">
            <a:spLocks noGrp="1"/>
          </p:cNvSpPr>
          <p:nvPr>
            <p:ph type="body" idx="1"/>
          </p:nvPr>
        </p:nvSpPr>
        <p:spPr>
          <a:xfrm>
            <a:off x="769375" y="1493050"/>
            <a:ext cx="7213200" cy="3044700"/>
          </a:xfrm>
          <a:prstGeom prst="rect">
            <a:avLst/>
          </a:prstGeom>
        </p:spPr>
        <p:txBody>
          <a:bodyPr spcFirstLastPara="1" wrap="square" lIns="91425" tIns="91425" rIns="91425" bIns="91425" anchor="t" anchorCtr="0">
            <a:normAutofit fontScale="70000" lnSpcReduction="20000"/>
          </a:bodyPr>
          <a:lstStyle/>
          <a:p>
            <a:pPr marL="0" marR="1905" lvl="0" indent="0" algn="just" rtl="0">
              <a:lnSpc>
                <a:spcPct val="112500"/>
              </a:lnSpc>
              <a:spcBef>
                <a:spcPts val="0"/>
              </a:spcBef>
              <a:spcAft>
                <a:spcPts val="0"/>
              </a:spcAft>
              <a:buNone/>
            </a:pPr>
            <a:r>
              <a:rPr lang="es-419" sz="2901"/>
              <a:t>En este caso no nos preocupa el espacio, pues el resultado (C) puede ocupar más espacio del que tenemos.</a:t>
            </a:r>
            <a:endParaRPr sz="2901"/>
          </a:p>
          <a:p>
            <a:pPr marL="678180" marR="1905" lvl="0" indent="0" algn="just" rtl="0">
              <a:lnSpc>
                <a:spcPct val="112500"/>
              </a:lnSpc>
              <a:spcBef>
                <a:spcPts val="25"/>
              </a:spcBef>
              <a:spcAft>
                <a:spcPts val="0"/>
              </a:spcAft>
              <a:buNone/>
            </a:pPr>
            <a:endParaRPr sz="2901"/>
          </a:p>
          <a:p>
            <a:pPr marL="678180" marR="1905" lvl="0" indent="-357551" algn="just" rtl="0">
              <a:lnSpc>
                <a:spcPct val="112500"/>
              </a:lnSpc>
              <a:spcBef>
                <a:spcPts val="25"/>
              </a:spcBef>
              <a:spcAft>
                <a:spcPts val="0"/>
              </a:spcAft>
              <a:buSzPct val="100000"/>
              <a:buAutoNum type="arabicPeriod"/>
            </a:pPr>
            <a:r>
              <a:rPr lang="es-419" sz="2901"/>
              <a:t>Anotamos el complemento a 2 de A y agregamos un bit de signo (si no lo tiene) a la izquierda. Dicho bit vale 1 pues el término con A es negativo.</a:t>
            </a:r>
            <a:endParaRPr sz="2901"/>
          </a:p>
          <a:p>
            <a:pPr marL="678180" marR="1905" lvl="0" indent="-357551" algn="just" rtl="0">
              <a:lnSpc>
                <a:spcPct val="112500"/>
              </a:lnSpc>
              <a:spcBef>
                <a:spcPts val="25"/>
              </a:spcBef>
              <a:spcAft>
                <a:spcPts val="25"/>
              </a:spcAft>
              <a:buSzPct val="100000"/>
              <a:buAutoNum type="arabicPeriod"/>
            </a:pPr>
            <a:r>
              <a:rPr lang="es-419" sz="2901"/>
              <a:t>El resto de los pasos son idénticos al caso anterior.</a:t>
            </a:r>
            <a:endParaRPr sz="3094"/>
          </a:p>
        </p:txBody>
      </p:sp>
      <p:pic>
        <p:nvPicPr>
          <p:cNvPr id="13" name="Audio 12">
            <a:hlinkClick r:id="" action="ppaction://media"/>
            <a:extLst>
              <a:ext uri="{FF2B5EF4-FFF2-40B4-BE49-F238E27FC236}">
                <a16:creationId xmlns:a16="http://schemas.microsoft.com/office/drawing/2014/main" id="{0036B105-3D79-9995-002D-925FE76C15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223"/>
    </mc:Choice>
    <mc:Fallback>
      <p:transition spd="slow" advTm="19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2"/>
          <p:cNvSpPr txBox="1">
            <a:spLocks noGrp="1"/>
          </p:cNvSpPr>
          <p:nvPr>
            <p:ph type="title"/>
          </p:nvPr>
        </p:nvSpPr>
        <p:spPr>
          <a:xfrm>
            <a:off x="484850" y="411225"/>
            <a:ext cx="32397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419" sz="4700">
                <a:solidFill>
                  <a:schemeClr val="lt2"/>
                </a:solidFill>
              </a:rPr>
              <a:t>Caso C = -A + B</a:t>
            </a:r>
            <a:endParaRPr sz="4400">
              <a:solidFill>
                <a:schemeClr val="lt2"/>
              </a:solidFill>
            </a:endParaRPr>
          </a:p>
        </p:txBody>
      </p:sp>
      <p:sp>
        <p:nvSpPr>
          <p:cNvPr id="270" name="Google Shape;270;p42"/>
          <p:cNvSpPr txBox="1">
            <a:spLocks noGrp="1"/>
          </p:cNvSpPr>
          <p:nvPr>
            <p:ph type="body" idx="1"/>
          </p:nvPr>
        </p:nvSpPr>
        <p:spPr>
          <a:xfrm>
            <a:off x="408950" y="1488325"/>
            <a:ext cx="3600900" cy="3005700"/>
          </a:xfrm>
          <a:prstGeom prst="rect">
            <a:avLst/>
          </a:prstGeom>
        </p:spPr>
        <p:txBody>
          <a:bodyPr spcFirstLastPara="1" wrap="square" lIns="91425" tIns="91425" rIns="91425" bIns="91425" anchor="t" anchorCtr="0">
            <a:noAutofit/>
          </a:bodyPr>
          <a:lstStyle/>
          <a:p>
            <a:pPr marL="0" marR="1905" lvl="0" indent="0" algn="just" rtl="0">
              <a:lnSpc>
                <a:spcPct val="100000"/>
              </a:lnSpc>
              <a:spcBef>
                <a:spcPts val="0"/>
              </a:spcBef>
              <a:spcAft>
                <a:spcPts val="0"/>
              </a:spcAft>
              <a:buNone/>
            </a:pPr>
            <a:r>
              <a:rPr lang="es-419" sz="1500"/>
              <a:t>Calcular </a:t>
            </a:r>
            <a:r>
              <a:rPr lang="es-419" sz="1500" b="1"/>
              <a:t>-(1001101)</a:t>
            </a:r>
            <a:r>
              <a:rPr lang="es-419" sz="1500" b="1" baseline="-25000"/>
              <a:t>2</a:t>
            </a:r>
            <a:r>
              <a:rPr lang="es-419" sz="1500" b="1"/>
              <a:t> +(1100100)</a:t>
            </a:r>
            <a:r>
              <a:rPr lang="es-419" sz="1500" b="1" baseline="-25000"/>
              <a:t>2</a:t>
            </a:r>
            <a:r>
              <a:rPr lang="es-419" sz="1500"/>
              <a:t>:</a:t>
            </a:r>
            <a:endParaRPr sz="1500"/>
          </a:p>
          <a:p>
            <a:pPr marL="488315" marR="1905" lvl="0" indent="253365" algn="just" rtl="0">
              <a:lnSpc>
                <a:spcPct val="100000"/>
              </a:lnSpc>
              <a:spcBef>
                <a:spcPts val="25"/>
              </a:spcBef>
              <a:spcAft>
                <a:spcPts val="0"/>
              </a:spcAft>
              <a:buNone/>
            </a:pPr>
            <a:endParaRPr sz="1500"/>
          </a:p>
          <a:p>
            <a:pPr marL="0" marR="1905" lvl="0" indent="0" algn="just" rtl="0">
              <a:lnSpc>
                <a:spcPct val="100000"/>
              </a:lnSpc>
              <a:spcBef>
                <a:spcPts val="25"/>
              </a:spcBef>
              <a:spcAft>
                <a:spcPts val="0"/>
              </a:spcAft>
              <a:buNone/>
            </a:pPr>
            <a:r>
              <a:rPr lang="es-419" sz="1500"/>
              <a:t>De nuestro resultado previo anticipamos la respuesta del ejercicio</a:t>
            </a:r>
            <a:endParaRPr sz="1500"/>
          </a:p>
          <a:p>
            <a:pPr marL="488315" marR="1905" lvl="0" indent="253365" algn="just" rtl="0">
              <a:lnSpc>
                <a:spcPct val="100000"/>
              </a:lnSpc>
              <a:spcBef>
                <a:spcPts val="25"/>
              </a:spcBef>
              <a:spcAft>
                <a:spcPts val="0"/>
              </a:spcAft>
              <a:buNone/>
            </a:pPr>
            <a:endParaRPr sz="1500"/>
          </a:p>
          <a:p>
            <a:pPr marL="0" lvl="0" indent="0" algn="l" rtl="0">
              <a:lnSpc>
                <a:spcPct val="100000"/>
              </a:lnSpc>
              <a:spcBef>
                <a:spcPts val="25"/>
              </a:spcBef>
              <a:spcAft>
                <a:spcPts val="0"/>
              </a:spcAft>
              <a:buNone/>
            </a:pPr>
            <a:r>
              <a:rPr lang="es-419" sz="1500"/>
              <a:t>(-1) * [ (1001101)</a:t>
            </a:r>
            <a:r>
              <a:rPr lang="es-419" sz="1500" baseline="-25000"/>
              <a:t>2</a:t>
            </a:r>
            <a:r>
              <a:rPr lang="es-419" sz="1500"/>
              <a:t> - (1100100)</a:t>
            </a:r>
            <a:r>
              <a:rPr lang="es-419" sz="1500" baseline="-25000"/>
              <a:t>2</a:t>
            </a:r>
            <a:r>
              <a:rPr lang="es-419" sz="1500"/>
              <a:t>] = (-1) * [ - (10111)</a:t>
            </a:r>
            <a:r>
              <a:rPr lang="es-419" sz="1500" baseline="-25000"/>
              <a:t>2</a:t>
            </a:r>
            <a:r>
              <a:rPr lang="es-419" sz="1500"/>
              <a:t>]</a:t>
            </a:r>
            <a:endParaRPr sz="1500"/>
          </a:p>
          <a:p>
            <a:pPr marL="488315" marR="1905" lvl="0" indent="253365" algn="just" rtl="0">
              <a:lnSpc>
                <a:spcPct val="100000"/>
              </a:lnSpc>
              <a:spcBef>
                <a:spcPts val="0"/>
              </a:spcBef>
              <a:spcAft>
                <a:spcPts val="0"/>
              </a:spcAft>
              <a:buNone/>
            </a:pPr>
            <a:r>
              <a:rPr lang="es-419" sz="1500"/>
              <a:t> </a:t>
            </a:r>
            <a:endParaRPr sz="1500"/>
          </a:p>
          <a:p>
            <a:pPr marL="0" marR="1905" lvl="0" indent="0" algn="just" rtl="0">
              <a:lnSpc>
                <a:spcPct val="100000"/>
              </a:lnSpc>
              <a:spcBef>
                <a:spcPts val="1075"/>
              </a:spcBef>
              <a:spcAft>
                <a:spcPts val="0"/>
              </a:spcAft>
              <a:buNone/>
            </a:pPr>
            <a:r>
              <a:rPr lang="es-419" sz="1500"/>
              <a:t>-(1001101)</a:t>
            </a:r>
            <a:r>
              <a:rPr lang="es-419" sz="1500" baseline="-25000"/>
              <a:t>2</a:t>
            </a:r>
            <a:r>
              <a:rPr lang="es-419" sz="1500"/>
              <a:t> +(1100100)</a:t>
            </a:r>
            <a:r>
              <a:rPr lang="es-419" sz="1500" baseline="-25000"/>
              <a:t>2</a:t>
            </a:r>
            <a:r>
              <a:rPr lang="es-419" sz="1500"/>
              <a:t> = (10111)</a:t>
            </a:r>
            <a:r>
              <a:rPr lang="es-419" sz="1500" baseline="-25000"/>
              <a:t>2</a:t>
            </a:r>
            <a:endParaRPr sz="1500"/>
          </a:p>
          <a:p>
            <a:pPr marL="24765" lvl="0" indent="0" algn="l" rtl="0">
              <a:lnSpc>
                <a:spcPct val="107916"/>
              </a:lnSpc>
              <a:spcBef>
                <a:spcPts val="1075"/>
              </a:spcBef>
              <a:spcAft>
                <a:spcPts val="0"/>
              </a:spcAft>
              <a:buNone/>
            </a:pPr>
            <a:endParaRPr sz="1500"/>
          </a:p>
        </p:txBody>
      </p:sp>
      <p:sp>
        <p:nvSpPr>
          <p:cNvPr id="271" name="Google Shape;271;p42"/>
          <p:cNvSpPr/>
          <p:nvPr/>
        </p:nvSpPr>
        <p:spPr>
          <a:xfrm>
            <a:off x="4619975" y="346200"/>
            <a:ext cx="4175400" cy="4451100"/>
          </a:xfrm>
          <a:prstGeom prst="rect">
            <a:avLst/>
          </a:prstGeom>
          <a:solidFill>
            <a:schemeClr val="lt2"/>
          </a:solidFill>
          <a:ln w="9525" cap="flat" cmpd="sng">
            <a:solidFill>
              <a:schemeClr val="dk2"/>
            </a:solidFill>
            <a:prstDash val="solid"/>
            <a:round/>
            <a:headEnd type="none" w="sm" len="sm"/>
            <a:tailEnd type="none" w="sm" len="sm"/>
          </a:ln>
          <a:effectLst>
            <a:outerShdw blurRad="85725" dist="104775" dir="2034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 name="Google Shape;272;p42"/>
          <p:cNvSpPr txBox="1">
            <a:spLocks noGrp="1"/>
          </p:cNvSpPr>
          <p:nvPr>
            <p:ph type="body" idx="2"/>
          </p:nvPr>
        </p:nvSpPr>
        <p:spPr>
          <a:xfrm>
            <a:off x="4762163" y="506225"/>
            <a:ext cx="3999900" cy="3354000"/>
          </a:xfrm>
          <a:prstGeom prst="rect">
            <a:avLst/>
          </a:prstGeom>
        </p:spPr>
        <p:txBody>
          <a:bodyPr spcFirstLastPara="1" wrap="square" lIns="91425" tIns="91425" rIns="91425" bIns="91425" anchor="t" anchorCtr="0">
            <a:noAutofit/>
          </a:bodyPr>
          <a:lstStyle/>
          <a:p>
            <a:pPr marL="144000" lvl="0" indent="-95250" algn="l" rtl="0">
              <a:lnSpc>
                <a:spcPct val="107916"/>
              </a:lnSpc>
              <a:spcBef>
                <a:spcPts val="0"/>
              </a:spcBef>
              <a:spcAft>
                <a:spcPts val="0"/>
              </a:spcAft>
              <a:buSzPts val="1500"/>
              <a:buAutoNum type="arabicPeriod"/>
            </a:pPr>
            <a:r>
              <a:rPr lang="es-419" sz="1500"/>
              <a:t>Escribimos B directamente:</a:t>
            </a:r>
            <a:endParaRPr sz="1500"/>
          </a:p>
          <a:p>
            <a:pPr marL="678180" lvl="0" indent="0" algn="l" rtl="0">
              <a:lnSpc>
                <a:spcPct val="107916"/>
              </a:lnSpc>
              <a:spcBef>
                <a:spcPts val="0"/>
              </a:spcBef>
              <a:spcAft>
                <a:spcPts val="0"/>
              </a:spcAft>
              <a:buClr>
                <a:schemeClr val="dk1"/>
              </a:buClr>
              <a:buSzPts val="1100"/>
              <a:buFont typeface="Arial"/>
              <a:buNone/>
            </a:pPr>
            <a:r>
              <a:rPr lang="es-419" sz="1500">
                <a:solidFill>
                  <a:srgbClr val="FF0000"/>
                </a:solidFill>
              </a:rPr>
              <a:t>0</a:t>
            </a:r>
            <a:r>
              <a:rPr lang="es-419" sz="1500"/>
              <a:t>1100100</a:t>
            </a:r>
            <a:endParaRPr sz="1500"/>
          </a:p>
          <a:p>
            <a:pPr marL="144000" lvl="0" indent="-95250" algn="l" rtl="0">
              <a:lnSpc>
                <a:spcPct val="107916"/>
              </a:lnSpc>
              <a:spcBef>
                <a:spcPts val="0"/>
              </a:spcBef>
              <a:spcAft>
                <a:spcPts val="0"/>
              </a:spcAft>
              <a:buSzPts val="1500"/>
              <a:buAutoNum type="arabicPeriod"/>
            </a:pPr>
            <a:r>
              <a:rPr lang="es-419" sz="1500"/>
              <a:t>Escribimos A en complemento a 2 y con bit de signo negativo</a:t>
            </a:r>
            <a:endParaRPr sz="1500"/>
          </a:p>
          <a:p>
            <a:pPr marL="678180" lvl="0" indent="0" algn="l" rtl="0">
              <a:lnSpc>
                <a:spcPct val="107916"/>
              </a:lnSpc>
              <a:spcBef>
                <a:spcPts val="1000"/>
              </a:spcBef>
              <a:spcAft>
                <a:spcPts val="0"/>
              </a:spcAft>
              <a:buClr>
                <a:schemeClr val="dk1"/>
              </a:buClr>
              <a:buSzPts val="1100"/>
              <a:buFont typeface="Arial"/>
              <a:buNone/>
            </a:pPr>
            <a:r>
              <a:rPr lang="es-419" sz="1500"/>
              <a:t>A = 1001101</a:t>
            </a:r>
            <a:endParaRPr sz="1500"/>
          </a:p>
          <a:p>
            <a:pPr marL="678180" lvl="0" indent="0" algn="l" rtl="0">
              <a:lnSpc>
                <a:spcPct val="107916"/>
              </a:lnSpc>
              <a:spcBef>
                <a:spcPts val="1000"/>
              </a:spcBef>
              <a:spcAft>
                <a:spcPts val="0"/>
              </a:spcAft>
              <a:buNone/>
            </a:pPr>
            <a:r>
              <a:rPr lang="es-419" sz="1500"/>
              <a:t>C</a:t>
            </a:r>
            <a:r>
              <a:rPr lang="es-419" sz="1500" baseline="-25000"/>
              <a:t>A</a:t>
            </a:r>
            <a:r>
              <a:rPr lang="es-419" sz="1500" baseline="30000"/>
              <a:t>2</a:t>
            </a:r>
            <a:r>
              <a:rPr lang="es-419" sz="1500"/>
              <a:t>=0110010+1</a:t>
            </a:r>
            <a:endParaRPr sz="1500"/>
          </a:p>
          <a:p>
            <a:pPr marL="259715" lvl="0" indent="-6350" algn="l" rtl="0">
              <a:lnSpc>
                <a:spcPct val="112500"/>
              </a:lnSpc>
              <a:spcBef>
                <a:spcPts val="1000"/>
              </a:spcBef>
              <a:spcAft>
                <a:spcPts val="0"/>
              </a:spcAft>
              <a:buClr>
                <a:schemeClr val="dk1"/>
              </a:buClr>
              <a:buSzPts val="1100"/>
              <a:buFont typeface="Arial"/>
              <a:buNone/>
            </a:pPr>
            <a:r>
              <a:rPr lang="es-419" sz="1500"/>
              <a:t>        D= </a:t>
            </a:r>
            <a:r>
              <a:rPr lang="es-419" sz="1500">
                <a:solidFill>
                  <a:srgbClr val="FF0000"/>
                </a:solidFill>
              </a:rPr>
              <a:t>1</a:t>
            </a:r>
            <a:r>
              <a:rPr lang="es-419" sz="1500"/>
              <a:t>0110011</a:t>
            </a:r>
            <a:endParaRPr sz="1500"/>
          </a:p>
          <a:p>
            <a:pPr marL="144000" lvl="0" indent="-95250" algn="l" rtl="0">
              <a:lnSpc>
                <a:spcPct val="107916"/>
              </a:lnSpc>
              <a:spcBef>
                <a:spcPts val="25"/>
              </a:spcBef>
              <a:spcAft>
                <a:spcPts val="0"/>
              </a:spcAft>
              <a:buSzPts val="1500"/>
              <a:buAutoNum type="arabicPeriod"/>
            </a:pPr>
            <a:r>
              <a:rPr lang="es-419" sz="1500"/>
              <a:t>Sumamos</a:t>
            </a:r>
            <a:endParaRPr sz="1500"/>
          </a:p>
          <a:p>
            <a:pPr marL="450000" lvl="0" indent="0" algn="l" rtl="0">
              <a:lnSpc>
                <a:spcPct val="107916"/>
              </a:lnSpc>
              <a:spcBef>
                <a:spcPts val="1200"/>
              </a:spcBef>
              <a:spcAft>
                <a:spcPts val="0"/>
              </a:spcAft>
              <a:buNone/>
            </a:pPr>
            <a:endParaRPr sz="1100">
              <a:latin typeface="Cambria Math"/>
              <a:ea typeface="Cambria Math"/>
              <a:cs typeface="Cambria Math"/>
              <a:sym typeface="Cambria Math"/>
            </a:endParaRPr>
          </a:p>
          <a:p>
            <a:pPr marL="450000" lvl="0" indent="0" algn="l" rtl="0">
              <a:lnSpc>
                <a:spcPct val="107916"/>
              </a:lnSpc>
              <a:spcBef>
                <a:spcPts val="1200"/>
              </a:spcBef>
              <a:spcAft>
                <a:spcPts val="0"/>
              </a:spcAft>
              <a:buNone/>
            </a:pPr>
            <a:endParaRPr sz="1100">
              <a:latin typeface="Cambria Math"/>
              <a:ea typeface="Cambria Math"/>
              <a:cs typeface="Cambria Math"/>
              <a:sym typeface="Cambria Math"/>
            </a:endParaRPr>
          </a:p>
          <a:p>
            <a:pPr marL="450000" lvl="0" indent="0" algn="l" rtl="0">
              <a:lnSpc>
                <a:spcPct val="107916"/>
              </a:lnSpc>
              <a:spcBef>
                <a:spcPts val="1200"/>
              </a:spcBef>
              <a:spcAft>
                <a:spcPts val="0"/>
              </a:spcAft>
              <a:buNone/>
            </a:pPr>
            <a:endParaRPr sz="1100">
              <a:latin typeface="Cambria Math"/>
              <a:ea typeface="Cambria Math"/>
              <a:cs typeface="Cambria Math"/>
              <a:sym typeface="Cambria Math"/>
            </a:endParaRPr>
          </a:p>
          <a:p>
            <a:pPr marL="144000" lvl="0" indent="-95250" algn="l" rtl="0">
              <a:lnSpc>
                <a:spcPct val="107916"/>
              </a:lnSpc>
              <a:spcBef>
                <a:spcPts val="1200"/>
              </a:spcBef>
              <a:spcAft>
                <a:spcPts val="0"/>
              </a:spcAft>
              <a:buSzPts val="1500"/>
              <a:buAutoNum type="arabicPeriod"/>
            </a:pPr>
            <a:r>
              <a:rPr lang="es-419" sz="1500"/>
              <a:t>  E=C</a:t>
            </a:r>
            <a:endParaRPr sz="1500"/>
          </a:p>
          <a:p>
            <a:pPr marL="253365" lvl="0" indent="0" algn="l" rtl="0">
              <a:lnSpc>
                <a:spcPct val="112500"/>
              </a:lnSpc>
              <a:spcBef>
                <a:spcPts val="0"/>
              </a:spcBef>
              <a:spcAft>
                <a:spcPts val="0"/>
              </a:spcAft>
              <a:buNone/>
            </a:pPr>
            <a:r>
              <a:rPr lang="es-419" sz="1500"/>
              <a:t>C=10111</a:t>
            </a:r>
            <a:endParaRPr sz="1900"/>
          </a:p>
          <a:p>
            <a:pPr marL="0" lvl="0" indent="0" algn="l" rtl="0">
              <a:lnSpc>
                <a:spcPct val="107916"/>
              </a:lnSpc>
              <a:spcBef>
                <a:spcPts val="25"/>
              </a:spcBef>
              <a:spcAft>
                <a:spcPts val="0"/>
              </a:spcAft>
              <a:buNone/>
            </a:pPr>
            <a:endParaRPr/>
          </a:p>
          <a:p>
            <a:pPr marL="259715" lvl="0" indent="-6350" algn="l" rtl="0">
              <a:lnSpc>
                <a:spcPct val="112500"/>
              </a:lnSpc>
              <a:spcBef>
                <a:spcPts val="0"/>
              </a:spcBef>
              <a:spcAft>
                <a:spcPts val="25"/>
              </a:spcAft>
              <a:buNone/>
            </a:pPr>
            <a:endParaRPr sz="1500"/>
          </a:p>
        </p:txBody>
      </p:sp>
      <p:pic>
        <p:nvPicPr>
          <p:cNvPr id="273" name="Google Shape;273;p42"/>
          <p:cNvPicPr preferRelativeResize="0"/>
          <p:nvPr/>
        </p:nvPicPr>
        <p:blipFill>
          <a:blip r:embed="rId3">
            <a:alphaModFix/>
          </a:blip>
          <a:stretch>
            <a:fillRect/>
          </a:stretch>
        </p:blipFill>
        <p:spPr>
          <a:xfrm>
            <a:off x="4907224" y="3082113"/>
            <a:ext cx="3709801" cy="901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title"/>
          </p:nvPr>
        </p:nvSpPr>
        <p:spPr>
          <a:xfrm>
            <a:off x="691725" y="296475"/>
            <a:ext cx="29583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700">
                <a:solidFill>
                  <a:schemeClr val="lt2"/>
                </a:solidFill>
              </a:rPr>
              <a:t>Caso C = -A - B</a:t>
            </a:r>
            <a:endParaRPr sz="4700">
              <a:solidFill>
                <a:schemeClr val="lt2"/>
              </a:solidFill>
            </a:endParaRPr>
          </a:p>
        </p:txBody>
      </p:sp>
      <p:sp>
        <p:nvSpPr>
          <p:cNvPr id="279" name="Google Shape;279;p43"/>
          <p:cNvSpPr txBox="1">
            <a:spLocks noGrp="1"/>
          </p:cNvSpPr>
          <p:nvPr>
            <p:ph type="body" idx="1"/>
          </p:nvPr>
        </p:nvSpPr>
        <p:spPr>
          <a:xfrm>
            <a:off x="731200" y="1170875"/>
            <a:ext cx="7588800" cy="3274800"/>
          </a:xfrm>
          <a:prstGeom prst="rect">
            <a:avLst/>
          </a:prstGeom>
        </p:spPr>
        <p:txBody>
          <a:bodyPr spcFirstLastPara="1" wrap="square" lIns="91425" tIns="91425" rIns="91425" bIns="91425" anchor="t" anchorCtr="0">
            <a:noAutofit/>
          </a:bodyPr>
          <a:lstStyle/>
          <a:p>
            <a:pPr marL="0" marR="1905" lvl="0" indent="0" algn="just" rtl="0">
              <a:lnSpc>
                <a:spcPct val="112500"/>
              </a:lnSpc>
              <a:spcBef>
                <a:spcPts val="0"/>
              </a:spcBef>
              <a:spcAft>
                <a:spcPts val="0"/>
              </a:spcAft>
              <a:buNone/>
            </a:pPr>
            <a:r>
              <a:rPr lang="es-419" sz="1500"/>
              <a:t>En este caso sí nos preocupa el espacio</a:t>
            </a:r>
            <a:r>
              <a:rPr lang="es-419" sz="1500" b="1"/>
              <a:t>, </a:t>
            </a:r>
            <a:r>
              <a:rPr lang="es-419" sz="1500"/>
              <a:t>pues el resultado (C) puede no caber en el espacio que tengamos asignado.</a:t>
            </a:r>
            <a:endParaRPr sz="1500"/>
          </a:p>
          <a:p>
            <a:pPr marL="678180" marR="1905" lvl="0" indent="0" algn="just" rtl="0">
              <a:lnSpc>
                <a:spcPct val="112500"/>
              </a:lnSpc>
              <a:spcBef>
                <a:spcPts val="25"/>
              </a:spcBef>
              <a:spcAft>
                <a:spcPts val="0"/>
              </a:spcAft>
              <a:buNone/>
            </a:pPr>
            <a:endParaRPr sz="1500"/>
          </a:p>
          <a:p>
            <a:pPr marL="678180" marR="1905" lvl="0" indent="-323850" algn="just" rtl="0">
              <a:lnSpc>
                <a:spcPct val="115000"/>
              </a:lnSpc>
              <a:spcBef>
                <a:spcPts val="0"/>
              </a:spcBef>
              <a:spcAft>
                <a:spcPts val="0"/>
              </a:spcAft>
              <a:buSzPts val="1500"/>
              <a:buAutoNum type="arabicPeriod"/>
            </a:pPr>
            <a:r>
              <a:rPr lang="es-419" sz="1500"/>
              <a:t>Anotamos el complemento a 2 de A y agregamos un bit de signo (si no lo tiene) a la izquierda. Dicho bit vale 1 pues el término con A es negativo.</a:t>
            </a:r>
            <a:endParaRPr sz="1500"/>
          </a:p>
          <a:p>
            <a:pPr marL="678180" marR="1905" lvl="0" indent="-323850" algn="just" rtl="0">
              <a:lnSpc>
                <a:spcPct val="115000"/>
              </a:lnSpc>
              <a:spcBef>
                <a:spcPts val="0"/>
              </a:spcBef>
              <a:spcAft>
                <a:spcPts val="0"/>
              </a:spcAft>
              <a:buSzPts val="1500"/>
              <a:buAutoNum type="arabicPeriod"/>
            </a:pPr>
            <a:r>
              <a:rPr lang="es-419" sz="1500"/>
              <a:t>Anotamos el complemento a 2 de B y agregamos un bit de signo (si no lo tiene) a la izquierda. Dicho bit vale 1 pues el término con B es negativo.</a:t>
            </a:r>
            <a:endParaRPr sz="1500"/>
          </a:p>
          <a:p>
            <a:pPr marL="678180" marR="1905" lvl="0" indent="-323850" algn="just" rtl="0">
              <a:lnSpc>
                <a:spcPct val="115000"/>
              </a:lnSpc>
              <a:spcBef>
                <a:spcPts val="0"/>
              </a:spcBef>
              <a:spcAft>
                <a:spcPts val="0"/>
              </a:spcAft>
              <a:buSzPts val="1500"/>
              <a:buAutoNum type="arabicPeriod"/>
            </a:pPr>
            <a:r>
              <a:rPr lang="es-419" sz="1500"/>
              <a:t>Realizamos la suma normalmente.</a:t>
            </a:r>
            <a:endParaRPr sz="1500"/>
          </a:p>
          <a:p>
            <a:pPr marL="678180" marR="1905" lvl="0" indent="-323850" algn="just" rtl="0">
              <a:lnSpc>
                <a:spcPct val="115000"/>
              </a:lnSpc>
              <a:spcBef>
                <a:spcPts val="0"/>
              </a:spcBef>
              <a:spcAft>
                <a:spcPts val="0"/>
              </a:spcAft>
              <a:buSzPts val="1500"/>
              <a:buAutoNum type="arabicPeriod"/>
            </a:pPr>
            <a:r>
              <a:rPr lang="es-419" sz="1500"/>
              <a:t>En el último bit que sumamos puede ocurrir un desbordamiento, lo ignoramos tranquilamente.</a:t>
            </a:r>
            <a:endParaRPr sz="1500"/>
          </a:p>
          <a:p>
            <a:pPr marL="678180" marR="1905" lvl="0" indent="-323850" algn="just" rtl="0">
              <a:lnSpc>
                <a:spcPct val="115000"/>
              </a:lnSpc>
              <a:spcBef>
                <a:spcPts val="0"/>
              </a:spcBef>
              <a:spcAft>
                <a:spcPts val="25"/>
              </a:spcAft>
              <a:buSzPts val="1500"/>
              <a:buAutoNum type="arabicPeriod"/>
            </a:pPr>
            <a:r>
              <a:rPr lang="es-419" sz="1500"/>
              <a:t>El bit de signo quedará en 1 y para leer la magnitud verdadera deberemos obtener el complemento a 2 del número obtenido ignorando el bit de signo. </a:t>
            </a:r>
            <a:endParaRPr sz="3201"/>
          </a:p>
        </p:txBody>
      </p:sp>
      <p:pic>
        <p:nvPicPr>
          <p:cNvPr id="8" name="Audio 7">
            <a:hlinkClick r:id="" action="ppaction://media"/>
            <a:extLst>
              <a:ext uri="{FF2B5EF4-FFF2-40B4-BE49-F238E27FC236}">
                <a16:creationId xmlns:a16="http://schemas.microsoft.com/office/drawing/2014/main" id="{9F0AC064-5376-110D-A182-0AC397BC24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698"/>
    </mc:Choice>
    <mc:Fallback>
      <p:transition spd="slow" advTm="1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59" x="4337050" y="4967288"/>
          <p14:tracePt t="275" x="4337050" y="4941888"/>
          <p14:tracePt t="355" x="4337050" y="4933950"/>
          <p14:tracePt t="538" x="4329113" y="4933950"/>
          <p14:tracePt t="554" x="4311650" y="4918075"/>
          <p14:tracePt t="562" x="4295775" y="4908550"/>
          <p14:tracePt t="570" x="4287838" y="4908550"/>
          <p14:tracePt t="580" x="4278313" y="4900613"/>
          <p14:tracePt t="597" x="4262438" y="4883150"/>
          <p14:tracePt t="616" x="4229100" y="4875213"/>
          <p14:tracePt t="618" x="4219575" y="4859338"/>
          <p14:tracePt t="630" x="4211638" y="4859338"/>
          <p14:tracePt t="647" x="4195763" y="4841875"/>
          <p14:tracePt t="664" x="4178300" y="4841875"/>
          <p14:tracePt t="680" x="4178300" y="4833938"/>
          <p14:tracePt t="697" x="4178300" y="4824413"/>
          <p14:tracePt t="714" x="4162425" y="4824413"/>
          <p14:tracePt t="899" x="4152900" y="4816475"/>
          <p14:tracePt t="907" x="4144963" y="4816475"/>
          <p14:tracePt t="916" x="4137025" y="4808538"/>
          <p14:tracePt t="931" x="4119563" y="4783138"/>
          <p14:tracePt t="948" x="4119563" y="4775200"/>
          <p14:tracePt t="965" x="4119563" y="4767263"/>
          <p14:tracePt t="1283" x="4111625" y="4757738"/>
          <p14:tracePt t="1290" x="4094163" y="4749800"/>
          <p14:tracePt t="1299" x="4086225" y="4724400"/>
          <p14:tracePt t="1314" x="4035425" y="4683125"/>
          <p14:tracePt t="1331" x="3994150" y="4606925"/>
          <p14:tracePt t="1347" x="3943350" y="4557713"/>
          <p14:tracePt t="1364" x="3919538" y="4532313"/>
          <p14:tracePt t="1426" x="3910013" y="4524375"/>
          <p14:tracePt t="1434" x="3902075" y="4514850"/>
          <p14:tracePt t="1447" x="3902075" y="4506913"/>
          <p14:tracePt t="1464" x="3884613" y="4481513"/>
          <p14:tracePt t="1466" x="3868738" y="4465638"/>
          <p14:tracePt t="1481" x="3860800" y="4465638"/>
          <p14:tracePt t="1482" x="3860800" y="4456113"/>
          <p14:tracePt t="1546" x="3851275" y="4456113"/>
          <p14:tracePt t="1562" x="3843338" y="4448175"/>
          <p14:tracePt t="1570" x="3835400" y="4448175"/>
          <p14:tracePt t="1580" x="3827463" y="4448175"/>
          <p14:tracePt t="1597" x="3792538" y="4430713"/>
          <p14:tracePt t="1614" x="3776663" y="4422775"/>
          <p14:tracePt t="1826" x="3768725" y="4422775"/>
          <p14:tracePt t="1841" x="3751263" y="4422775"/>
          <p14:tracePt t="1850" x="3743325" y="4448175"/>
          <p14:tracePt t="1857" x="3735388" y="4481513"/>
          <p14:tracePt t="1866" x="3717925" y="4506913"/>
          <p14:tracePt t="1880" x="3717925" y="4532313"/>
          <p14:tracePt t="1882" x="3709988" y="4540250"/>
          <p14:tracePt t="1897" x="3709988" y="4548188"/>
          <p14:tracePt t="2579" x="3709988" y="4557713"/>
          <p14:tracePt t="2587" x="3700463" y="4557713"/>
          <p14:tracePt t="2599" x="3692525" y="4581525"/>
          <p14:tracePt t="2616" x="3633788" y="4632325"/>
          <p14:tracePt t="2617" x="3592513" y="4665663"/>
          <p14:tracePt t="2630" x="3549650" y="4708525"/>
          <p14:tracePt t="2647" x="3492500" y="4767263"/>
          <p14:tracePt t="2664" x="3482975" y="4791075"/>
          <p14:tracePt t="2666" x="3482975" y="4775200"/>
          <p14:tracePt t="2681" x="3482975" y="4757738"/>
          <p14:tracePt t="2682" x="3482975" y="4741863"/>
          <p14:tracePt t="2697" x="3467100" y="4724400"/>
          <p14:tracePt t="4915" x="3457575" y="4724400"/>
          <p14:tracePt t="4932" x="3482975" y="4699000"/>
          <p14:tracePt t="4940" x="3525838" y="4665663"/>
          <p14:tracePt t="4949" x="3600450" y="4598988"/>
          <p14:tracePt t="4966" x="3776663" y="4506913"/>
          <p14:tracePt t="4980" x="3919538" y="4414838"/>
          <p14:tracePt t="4997" x="4027488" y="4338638"/>
          <p14:tracePt t="5013" x="4144963" y="4297363"/>
          <p14:tracePt t="5030" x="4219575" y="4264025"/>
          <p14:tracePt t="5047" x="4262438" y="4238625"/>
          <p14:tracePt t="5063" x="4270375" y="4238625"/>
          <p14:tracePt t="5080" x="4278313" y="4238625"/>
          <p14:tracePt t="5097" x="4295775" y="4238625"/>
          <p14:tracePt t="5098" x="4303713" y="4246563"/>
          <p14:tracePt t="5113" x="4321175" y="4279900"/>
          <p14:tracePt t="5130" x="4329113" y="4305300"/>
          <p14:tracePt t="5147" x="4337050" y="4314825"/>
          <p14:tracePt t="5163" x="4337050" y="4330700"/>
          <p14:tracePt t="5308" x="4329113" y="4338638"/>
          <p14:tracePt t="5316" x="4311650" y="4348163"/>
          <p14:tracePt t="5330" x="4270375" y="4381500"/>
          <p14:tracePt t="5347" x="4237038" y="4414838"/>
          <p14:tracePt t="5363" x="4219575" y="4465638"/>
          <p14:tracePt t="5380" x="4203700" y="4481513"/>
          <p14:tracePt t="5397" x="4195763" y="4481513"/>
          <p14:tracePt t="5413" x="4186238" y="4489450"/>
          <p14:tracePt t="5418" x="4178300" y="4498975"/>
          <p14:tracePt t="5430" x="4178300" y="4506913"/>
          <p14:tracePt t="5447" x="4178300" y="4540250"/>
          <p14:tracePt t="5463" x="4186238" y="4598988"/>
          <p14:tracePt t="5466" x="4195763" y="4632325"/>
          <p14:tracePt t="5480" x="4203700" y="4665663"/>
          <p14:tracePt t="5482" x="4219575" y="4724400"/>
          <p14:tracePt t="5497" x="4254500" y="4791075"/>
          <p14:tracePt t="5514" x="4270375" y="4883150"/>
          <p14:tracePt t="5530" x="4295775" y="4984750"/>
          <p14:tracePt t="5547" x="4337050" y="5110163"/>
          <p14:tracePt t="6130" x="4203700" y="5135563"/>
          <p14:tracePt t="6138" x="4195763" y="5126038"/>
          <p14:tracePt t="6147" x="4186238" y="5118100"/>
          <p14:tracePt t="6163" x="4170363" y="5102225"/>
          <p14:tracePt t="6180" x="4152900" y="5076825"/>
          <p14:tracePt t="6196" x="4103688" y="5043488"/>
          <p14:tracePt t="6213" x="4060825" y="5000625"/>
          <p14:tracePt t="6230" x="4044950" y="4951413"/>
          <p14:tracePt t="6246" x="4019550" y="4908550"/>
          <p14:tracePt t="6263" x="4011613" y="4849813"/>
          <p14:tracePt t="6280" x="4002088" y="4808538"/>
          <p14:tracePt t="6281" x="4002088" y="4767263"/>
          <p14:tracePt t="6297" x="4002088" y="4749800"/>
          <p14:tracePt t="6298" x="4002088" y="4741863"/>
          <p14:tracePt t="6313" x="4002088" y="4699000"/>
          <p14:tracePt t="6330" x="4044950" y="4665663"/>
          <p14:tracePt t="6347" x="4152900" y="4624388"/>
          <p14:tracePt t="6363" x="4278313" y="4565650"/>
          <p14:tracePt t="6380" x="4354513" y="4540250"/>
          <p14:tracePt t="6396" x="4379913" y="4540250"/>
          <p14:tracePt t="6413" x="4387850" y="4540250"/>
          <p14:tracePt t="6441" x="4379913" y="4540250"/>
          <p14:tracePt t="6450" x="4354513" y="4540250"/>
          <p14:tracePt t="6463" x="4329113" y="4548188"/>
          <p14:tracePt t="6480" x="4270375" y="4573588"/>
          <p14:tracePt t="6481" x="4254500" y="4581525"/>
          <p14:tracePt t="6497" x="4229100" y="4591050"/>
          <p14:tracePt t="6498" x="4186238" y="4616450"/>
          <p14:tracePt t="6513" x="4127500" y="4657725"/>
          <p14:tracePt t="6530" x="4070350" y="4691063"/>
          <p14:tracePt t="6547" x="4019550" y="4716463"/>
          <p14:tracePt t="6563" x="3986213" y="4757738"/>
          <p14:tracePt t="6580" x="3943350" y="4791075"/>
          <p14:tracePt t="6596" x="3910013" y="4824413"/>
          <p14:tracePt t="6613" x="3902075" y="4849813"/>
          <p14:tracePt t="6630" x="3860800" y="4833938"/>
          <p14:tracePt t="6646" x="3751263" y="4783138"/>
          <p14:tracePt t="6663" x="3651250" y="4716463"/>
          <p14:tracePt t="6680" x="3584575" y="4581525"/>
          <p14:tracePt t="6681" x="3559175" y="4422775"/>
          <p14:tracePt t="6697" x="3592513" y="4197350"/>
          <p14:tracePt t="6698" x="3676650" y="3937000"/>
          <p14:tracePt t="6713" x="3835400" y="3451225"/>
          <p14:tracePt t="6730" x="3876675" y="3284538"/>
          <p14:tracePt t="6747" x="3894138" y="3249613"/>
          <p14:tracePt t="6786" x="3876675" y="3249613"/>
          <p14:tracePt t="6794" x="3860800" y="3259138"/>
          <p14:tracePt t="6801" x="3835400" y="3284538"/>
          <p14:tracePt t="6813" x="3810000" y="3308350"/>
          <p14:tracePt t="6830" x="3776663" y="3341688"/>
          <p14:tracePt t="6847" x="3768725" y="3359150"/>
          <p14:tracePt t="6863" x="3768725" y="3367088"/>
          <p14:tracePt t="6880" x="3768725" y="3376613"/>
          <p14:tracePt t="6881" x="3784600" y="3392488"/>
          <p14:tracePt t="6897" x="3802063" y="3392488"/>
          <p14:tracePt t="6898" x="3843338" y="3400425"/>
          <p14:tracePt t="6913" x="3943350" y="3425825"/>
          <p14:tracePt t="6930" x="4137025" y="3476625"/>
          <p14:tracePt t="6947" x="4303713" y="3535363"/>
          <p14:tracePt t="6963" x="4462463" y="3652838"/>
          <p14:tracePt t="6980" x="4605338" y="3760788"/>
          <p14:tracePt t="6996" x="4689475" y="3836988"/>
          <p14:tracePt t="7013" x="4714875" y="3895725"/>
          <p14:tracePt t="7030" x="4714875" y="3954463"/>
          <p14:tracePt t="7047" x="4714875" y="3995738"/>
          <p14:tracePt t="7063" x="4705350" y="4003675"/>
          <p14:tracePt t="7080" x="4689475" y="4021138"/>
          <p14:tracePt t="7097" x="4681538" y="4021138"/>
          <p14:tracePt t="7098" x="4672013" y="4021138"/>
          <p14:tracePt t="7113" x="4656138" y="4029075"/>
          <p14:tracePt t="7130" x="4605338" y="4046538"/>
          <p14:tracePt t="7147" x="4546600" y="4071938"/>
          <p14:tracePt t="7163" x="4446588" y="4095750"/>
          <p14:tracePt t="7180" x="4346575" y="4121150"/>
          <p14:tracePt t="7196" x="4270375" y="4146550"/>
          <p14:tracePt t="7213" x="4219575" y="4171950"/>
          <p14:tracePt t="7230" x="4195763" y="4179888"/>
          <p14:tracePt t="7246" x="4186238" y="4197350"/>
          <p14:tracePt t="7263" x="4170363" y="4213225"/>
          <p14:tracePt t="7280" x="4162425" y="4213225"/>
          <p14:tracePt t="7297" x="4152900" y="4213225"/>
          <p14:tracePt t="7298" x="4152900" y="4222750"/>
          <p14:tracePt t="7313" x="4152900" y="4230688"/>
          <p14:tracePt t="7330" x="4152900" y="4238625"/>
          <p14:tracePt t="7347" x="4152900" y="4246563"/>
          <p14:tracePt t="7363" x="4152900" y="4264025"/>
          <p14:tracePt t="7380" x="4152900" y="4297363"/>
          <p14:tracePt t="7396" x="4152900" y="4330700"/>
          <p14:tracePt t="7413" x="4152900" y="4348163"/>
          <p14:tracePt t="7430" x="4152900" y="4356100"/>
          <p14:tracePt t="7450" x="4162425" y="4356100"/>
          <p14:tracePt t="7482" x="4162425" y="4364038"/>
          <p14:tracePt t="7489" x="4178300" y="4373563"/>
          <p14:tracePt t="7506" x="4178300" y="4397375"/>
          <p14:tracePt t="7513" x="4178300" y="4406900"/>
          <p14:tracePt t="7530" x="4178300" y="4422775"/>
          <p14:tracePt t="7546" x="4178300" y="4440238"/>
          <p14:tracePt t="7563" x="4178300" y="4465638"/>
          <p14:tracePt t="7579" x="4178300" y="4473575"/>
          <p14:tracePt t="7609" x="4170363" y="4481513"/>
          <p14:tracePt t="7617" x="4162425" y="4489450"/>
          <p14:tracePt t="7629" x="4152900" y="4506913"/>
          <p14:tracePt t="7646" x="4144963" y="4524375"/>
          <p14:tracePt t="7663" x="4144963" y="4532313"/>
          <p14:tracePt t="7681" x="4137025" y="4532313"/>
          <p14:tracePt t="7698" x="4127500" y="4532313"/>
          <p14:tracePt t="7891" x="4127500" y="4514850"/>
          <p14:tracePt t="7900" x="4137025" y="4514850"/>
          <p14:tracePt t="7916" x="4152900" y="4489450"/>
          <p14:tracePt t="7932" x="4186238" y="4465638"/>
          <p14:tracePt t="7947" x="4237038" y="4430713"/>
          <p14:tracePt t="7963" x="4303713" y="4381500"/>
          <p14:tracePt t="7980" x="4370388" y="4348163"/>
          <p14:tracePt t="7997" x="4413250" y="4297363"/>
          <p14:tracePt t="8013" x="4454525" y="4256088"/>
          <p14:tracePt t="8030" x="4471988" y="4222750"/>
          <p14:tracePt t="8047" x="4471988" y="4205288"/>
          <p14:tracePt t="8063" x="4471988" y="4179888"/>
          <p14:tracePt t="8080" x="4471988" y="4171950"/>
          <p14:tracePt t="8082" x="4471988" y="4164013"/>
          <p14:tracePt t="8098" x="4471988" y="4146550"/>
          <p14:tracePt t="8113" x="4471988" y="4087813"/>
          <p14:tracePt t="8130" x="4471988" y="4029075"/>
          <p14:tracePt t="8147" x="4471988" y="3970338"/>
          <p14:tracePt t="8163" x="4471988" y="3929063"/>
          <p14:tracePt t="8180" x="4471988" y="3921125"/>
          <p14:tracePt t="8283" x="4471988" y="3911600"/>
          <p14:tracePt t="8307" x="4471988" y="3895725"/>
          <p14:tracePt t="8316" x="4497388" y="3870325"/>
          <p14:tracePt t="8323" x="4564063" y="3819525"/>
          <p14:tracePt t="8330" x="4672013" y="3735388"/>
          <p14:tracePt t="8347" x="4981575" y="3535363"/>
          <p14:tracePt t="8363" x="5308600" y="3392488"/>
          <p14:tracePt t="8379" x="5610225" y="3300413"/>
          <p14:tracePt t="8396" x="5794375" y="3284538"/>
          <p14:tracePt t="8413" x="5878513" y="3284538"/>
          <p14:tracePt t="8429" x="5894388" y="3300413"/>
          <p14:tracePt t="8446" x="5886450" y="3341688"/>
          <p14:tracePt t="8463" x="5802313" y="3417888"/>
          <p14:tracePt t="8479" x="5686425" y="3517900"/>
          <p14:tracePt t="8481" x="5651500" y="3560763"/>
          <p14:tracePt t="8496" x="5627688" y="3594100"/>
          <p14:tracePt t="8498" x="5584825" y="3635375"/>
          <p14:tracePt t="8513" x="5559425" y="3678238"/>
          <p14:tracePt t="8514" x="5551488" y="3694113"/>
          <p14:tracePt t="8530" x="5526088" y="3727450"/>
          <p14:tracePt t="8546" x="5510213" y="3735388"/>
          <p14:tracePt t="8563" x="5492750" y="3760788"/>
          <p14:tracePt t="8579" x="5467350" y="3770313"/>
          <p14:tracePt t="8596" x="5459413" y="3770313"/>
          <p14:tracePt t="8613" x="5451475" y="3770313"/>
          <p14:tracePt t="8682" x="5443538" y="3770313"/>
          <p14:tracePt t="8689" x="5443538" y="3760788"/>
          <p14:tracePt t="8698" x="5434013" y="3744913"/>
          <p14:tracePt t="8713" x="5418138" y="3744913"/>
          <p14:tracePt t="8714" x="5418138" y="3735388"/>
          <p14:tracePt t="8730" x="5400675" y="3727450"/>
          <p14:tracePt t="8746" x="5392738" y="3719513"/>
          <p14:tracePt t="8763" x="5392738" y="3711575"/>
          <p14:tracePt t="8779" x="5392738" y="3702050"/>
          <p14:tracePt t="8796" x="5384800" y="3694113"/>
          <p14:tracePt t="8813" x="5375275" y="3678238"/>
          <p14:tracePt t="8829" x="5367338" y="3668713"/>
          <p14:tracePt t="8921" x="5351463" y="3668713"/>
          <p14:tracePt t="8937" x="5341938" y="3668713"/>
          <p14:tracePt t="8953" x="5334000" y="3668713"/>
          <p14:tracePt t="8969" x="5326063" y="3668713"/>
          <p14:tracePt t="8985" x="5316538" y="3686175"/>
          <p14:tracePt t="8994" x="5308600" y="3686175"/>
          <p14:tracePt t="9009" x="5300663" y="3686175"/>
          <p14:tracePt t="9017" x="5283200" y="3694113"/>
          <p14:tracePt t="9041" x="5275263" y="3694113"/>
          <p14:tracePt t="9057" x="5275263" y="3702050"/>
          <p14:tracePt t="9066" x="5267325" y="3702050"/>
          <p14:tracePt t="9082" x="5267325" y="3711575"/>
          <p14:tracePt t="9083" x="5259388" y="3711575"/>
          <p14:tracePt t="9096" x="5249863" y="3711575"/>
          <p14:tracePt t="9113" x="5241925" y="3719513"/>
          <p14:tracePt t="9114" x="5233988" y="3719513"/>
          <p14:tracePt t="9130" x="5208588" y="3719513"/>
          <p14:tracePt t="9146" x="5200650" y="3719513"/>
          <p14:tracePt t="9273" x="5191125" y="3719513"/>
          <p14:tracePt t="9601" x="5183188" y="3719513"/>
          <p14:tracePt t="9617" x="5175250" y="3719513"/>
          <p14:tracePt t="10009" x="5167313" y="3711575"/>
          <p14:tracePt t="10025" x="5157788" y="3702050"/>
          <p14:tracePt t="10034" x="5141913" y="3694113"/>
          <p14:tracePt t="10046" x="5132388" y="3678238"/>
          <p14:tracePt t="10062" x="5116513" y="3652838"/>
          <p14:tracePt t="10079" x="5116513" y="3619500"/>
          <p14:tracePt t="10096" x="5116513" y="3594100"/>
          <p14:tracePt t="10098" x="5116513" y="3568700"/>
          <p14:tracePt t="10113" x="5116513" y="3560763"/>
          <p14:tracePt t="10114" x="5116513" y="3551238"/>
          <p14:tracePt t="10225" x="5108575" y="3576638"/>
          <p14:tracePt t="10233" x="5083175" y="3609975"/>
          <p14:tracePt t="10246" x="5024438" y="3652838"/>
          <p14:tracePt t="10262" x="4906963" y="3735388"/>
          <p14:tracePt t="10279" x="4848225" y="3778250"/>
          <p14:tracePt t="10296" x="4840288" y="3794125"/>
          <p14:tracePt t="10313" x="4840288" y="3803650"/>
          <p14:tracePt t="10329" x="4840288" y="3811588"/>
          <p14:tracePt t="10346" x="4840288" y="3829050"/>
          <p14:tracePt t="10362" x="4840288" y="3836988"/>
          <p14:tracePt t="10394" x="4840288" y="3819525"/>
          <p14:tracePt t="10401" x="4840288" y="3811588"/>
          <p14:tracePt t="10412" x="4840288" y="3803650"/>
          <p14:tracePt t="10429" x="4881563" y="3744913"/>
          <p14:tracePt t="10446" x="4932363" y="3686175"/>
          <p14:tracePt t="10462" x="4940300" y="3678238"/>
          <p14:tracePt t="10506" x="4940300" y="3660775"/>
          <p14:tracePt t="11139" x="4932363" y="3668713"/>
          <p14:tracePt t="11148" x="4914900" y="3678238"/>
          <p14:tracePt t="11157" x="4873625" y="3686175"/>
          <p14:tracePt t="11166" x="4865688" y="3694113"/>
          <p14:tracePt t="11179" x="4856163" y="3719513"/>
          <p14:tracePt t="11451" x="4848225" y="3719513"/>
          <p14:tracePt t="11467" x="4840288" y="3719513"/>
          <p14:tracePt t="11474" x="4822825" y="3694113"/>
          <p14:tracePt t="11482" x="4822825" y="3678238"/>
          <p14:tracePt t="11497" x="4797425" y="3635375"/>
          <p14:tracePt t="11498" x="4797425" y="3602038"/>
          <p14:tracePt t="11513" x="4789488" y="3551238"/>
          <p14:tracePt t="11515" x="4789488" y="3502025"/>
          <p14:tracePt t="11530" x="4789488" y="3341688"/>
          <p14:tracePt t="11547" x="4789488" y="3157538"/>
          <p14:tracePt t="11563" x="4789488" y="3024188"/>
          <p14:tracePt t="11565" x="4789488" y="2890838"/>
          <p14:tracePt t="11579" x="4797425" y="2597150"/>
          <p14:tracePt t="11596" x="4848225" y="2278063"/>
          <p14:tracePt t="11613" x="4940300" y="1935163"/>
          <p14:tracePt t="11629" x="4999038" y="1574800"/>
          <p14:tracePt t="11646" x="5032375" y="1189038"/>
          <p14:tracePt t="11663" x="4981575" y="769938"/>
          <p14:tracePt t="11679" x="4797425" y="250825"/>
          <p14:tracePt t="11681" x="4748213" y="33338"/>
          <p14:tracePt t="13018" x="4429125" y="168275"/>
          <p14:tracePt t="13026" x="4370388" y="327025"/>
          <p14:tracePt t="13034" x="4337050" y="493713"/>
          <p14:tracePt t="13046" x="4321175" y="628650"/>
          <p14:tracePt t="13062" x="4287838" y="904875"/>
          <p14:tracePt t="13079" x="4270375" y="1147763"/>
          <p14:tracePt t="13095" x="4219575" y="1408113"/>
          <p14:tracePt t="13097" x="4203700" y="1516063"/>
          <p14:tracePt t="13112" x="4186238" y="1658938"/>
          <p14:tracePt t="13114" x="4170363" y="1776413"/>
          <p14:tracePt t="13133" x="4152900" y="2001838"/>
          <p14:tracePt t="13146" x="4152900" y="2093913"/>
          <p14:tracePt t="13147" x="4152900" y="2144713"/>
          <p14:tracePt t="13162" x="4152900" y="2195513"/>
          <p14:tracePt t="13179" x="4152900" y="2211388"/>
          <p14:tracePt t="13225" x="4144963" y="2211388"/>
          <p14:tracePt t="13242" x="4137025" y="2211388"/>
          <p14:tracePt t="13345" x="4137025" y="2203450"/>
          <p14:tracePt t="13378" x="4137025" y="2195513"/>
          <p14:tracePt t="13385" x="4137025" y="2185988"/>
          <p14:tracePt t="13395" x="4137025" y="2178050"/>
          <p14:tracePt t="13412" x="4137025" y="2127250"/>
          <p14:tracePt t="13429" x="4137025" y="2068513"/>
          <p14:tracePt t="13446" x="4137025" y="1993900"/>
          <p14:tracePt t="13462" x="4137025" y="1952625"/>
          <p14:tracePt t="13479" x="4137025" y="1935163"/>
          <p14:tracePt t="13496" x="4137025" y="1927225"/>
          <p14:tracePt t="13675" x="4137025" y="1935163"/>
          <p14:tracePt t="13684" x="4137025" y="1952625"/>
          <p14:tracePt t="13699" x="4144963" y="1985963"/>
          <p14:tracePt t="13715" x="4144963" y="2001838"/>
          <p14:tracePt t="13729" x="4144963" y="2009775"/>
          <p14:tracePt t="13906" x="4144963" y="1993900"/>
          <p14:tracePt t="13915" x="4137025" y="1985963"/>
          <p14:tracePt t="13924" x="4119563" y="1952625"/>
          <p14:tracePt t="13929" x="4119563" y="1927225"/>
          <p14:tracePt t="13946" x="4111625" y="1884363"/>
          <p14:tracePt t="13962" x="4103688" y="1851025"/>
          <p14:tracePt t="14163" x="4103688" y="1876425"/>
          <p14:tracePt t="14171" x="4103688" y="1884363"/>
          <p14:tracePt t="14181" x="4103688" y="1901825"/>
          <p14:tracePt t="14198" x="4119563" y="1960563"/>
          <p14:tracePt t="14215" x="4144963" y="2052638"/>
          <p14:tracePt t="14231" x="4152900" y="2170113"/>
          <p14:tracePt t="14246" x="4178300" y="2278063"/>
          <p14:tracePt t="14262" x="4229100" y="2420938"/>
          <p14:tracePt t="14279" x="4287838" y="2613025"/>
          <p14:tracePt t="14296" x="4413250" y="2855913"/>
          <p14:tracePt t="14298" x="4505325" y="2998788"/>
          <p14:tracePt t="14313" x="4613275" y="3167063"/>
          <p14:tracePt t="14314" x="4705350" y="3308350"/>
          <p14:tracePt t="14330" x="4848225" y="3594100"/>
          <p14:tracePt t="14346" x="4914900" y="3829050"/>
          <p14:tracePt t="14363" x="4914900" y="4013200"/>
          <p14:tracePt t="14379" x="4914900" y="4121150"/>
          <p14:tracePt t="14396" x="4881563" y="4179888"/>
          <p14:tracePt t="14412" x="4822825" y="4230688"/>
          <p14:tracePt t="14429" x="4730750" y="4279900"/>
          <p14:tracePt t="14446" x="4672013" y="4314825"/>
          <p14:tracePt t="14462" x="4622800" y="4338638"/>
          <p14:tracePt t="14479" x="4564063" y="4373563"/>
          <p14:tracePt t="14496" x="4487863" y="4422775"/>
          <p14:tracePt t="14498" x="4454525" y="4448175"/>
          <p14:tracePt t="14513" x="4395788" y="4489450"/>
          <p14:tracePt t="14514" x="4321175" y="4540250"/>
          <p14:tracePt t="14529" x="4144963" y="4632325"/>
          <p14:tracePt t="14546" x="3960813" y="4732338"/>
          <p14:tracePt t="14563" x="3810000" y="4808538"/>
          <p14:tracePt t="14579" x="3684588" y="4833938"/>
          <p14:tracePt t="14596" x="3567113" y="4849813"/>
          <p14:tracePt t="14612" x="3457575" y="4867275"/>
          <p14:tracePt t="14629" x="3357563" y="4875213"/>
          <p14:tracePt t="14646" x="3257550" y="4875213"/>
          <p14:tracePt t="14662" x="3157538" y="4875213"/>
          <p14:tracePt t="14679" x="3073400" y="4859338"/>
          <p14:tracePt t="14699" x="3040063" y="4841875"/>
          <p14:tracePt t="14713" x="3040063" y="4816475"/>
          <p14:tracePt t="14714" x="3073400" y="4783138"/>
          <p14:tracePt t="14729" x="3198813" y="4616450"/>
          <p14:tracePt t="14746" x="3349625" y="4414838"/>
          <p14:tracePt t="14763" x="3482975" y="4213225"/>
          <p14:tracePt t="14779" x="3584575" y="4013200"/>
          <p14:tracePt t="14796" x="3692525" y="3752850"/>
          <p14:tracePt t="14812" x="3802063" y="3317875"/>
          <p14:tracePt t="14829" x="4035425" y="2497138"/>
          <p14:tracePt t="14846" x="4311650" y="1449388"/>
          <p14:tracePt t="14862" x="4722813" y="38576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519463" y="1396550"/>
            <a:ext cx="3618600" cy="886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s-419"/>
              <a:t>¿Qué es un sistema analógico?</a:t>
            </a:r>
            <a:endParaRPr/>
          </a:p>
        </p:txBody>
      </p:sp>
      <p:sp>
        <p:nvSpPr>
          <p:cNvPr id="75" name="Google Shape;75;p15"/>
          <p:cNvSpPr txBox="1">
            <a:spLocks noGrp="1"/>
          </p:cNvSpPr>
          <p:nvPr>
            <p:ph type="body" idx="2"/>
          </p:nvPr>
        </p:nvSpPr>
        <p:spPr>
          <a:xfrm>
            <a:off x="4977350" y="1129300"/>
            <a:ext cx="3676800" cy="23475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1200"/>
              </a:spcAft>
              <a:buNone/>
            </a:pPr>
            <a:r>
              <a:rPr lang="es-419" sz="2400"/>
              <a:t>Es un conjunto de circuitos electrónicos que utiliza señales variables y continuas en el tiempo o en el espacio para representar información.</a:t>
            </a:r>
            <a:endParaRPr sz="2400"/>
          </a:p>
        </p:txBody>
      </p:sp>
      <p:pic>
        <p:nvPicPr>
          <p:cNvPr id="76" name="Google Shape;76;p15" descr="Gráfico, Gráfico de líneas&#10;&#10;Descripción generada automáticamente"/>
          <p:cNvPicPr preferRelativeResize="0"/>
          <p:nvPr/>
        </p:nvPicPr>
        <p:blipFill>
          <a:blip r:embed="rId5">
            <a:alphaModFix/>
          </a:blip>
          <a:stretch>
            <a:fillRect/>
          </a:stretch>
        </p:blipFill>
        <p:spPr>
          <a:xfrm>
            <a:off x="295650" y="2508225"/>
            <a:ext cx="3945899" cy="1827050"/>
          </a:xfrm>
          <a:prstGeom prst="rect">
            <a:avLst/>
          </a:prstGeom>
          <a:noFill/>
          <a:ln>
            <a:noFill/>
          </a:ln>
        </p:spPr>
      </p:pic>
      <p:pic>
        <p:nvPicPr>
          <p:cNvPr id="312" name="Audio 311">
            <a:hlinkClick r:id="" action="ppaction://media"/>
            <a:extLst>
              <a:ext uri="{FF2B5EF4-FFF2-40B4-BE49-F238E27FC236}">
                <a16:creationId xmlns:a16="http://schemas.microsoft.com/office/drawing/2014/main" id="{2E369E32-7A0B-2245-B038-08CF918BA48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pic>
        <p:nvPicPr>
          <p:cNvPr id="315" name="Gráfico 314">
            <a:extLst>
              <a:ext uri="{FF2B5EF4-FFF2-40B4-BE49-F238E27FC236}">
                <a16:creationId xmlns:a16="http://schemas.microsoft.com/office/drawing/2014/main" id="{B311A58D-50A8-9C3E-38BD-0B0366668CFC}"/>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7613"/>
    </mc:Choice>
    <mc:Fallback xmlns="">
      <p:transition spd="slow" advTm="37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503950" y="595825"/>
            <a:ext cx="32397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700">
                <a:solidFill>
                  <a:schemeClr val="lt2"/>
                </a:solidFill>
              </a:rPr>
              <a:t>Caso C = -A - B</a:t>
            </a:r>
            <a:endParaRPr sz="4400">
              <a:solidFill>
                <a:schemeClr val="lt2"/>
              </a:solidFill>
            </a:endParaRPr>
          </a:p>
        </p:txBody>
      </p:sp>
      <p:sp>
        <p:nvSpPr>
          <p:cNvPr id="285" name="Google Shape;285;p44"/>
          <p:cNvSpPr txBox="1">
            <a:spLocks noGrp="1"/>
          </p:cNvSpPr>
          <p:nvPr>
            <p:ph type="body" idx="1"/>
          </p:nvPr>
        </p:nvSpPr>
        <p:spPr>
          <a:xfrm>
            <a:off x="453525" y="1781150"/>
            <a:ext cx="3463800" cy="2802300"/>
          </a:xfrm>
          <a:prstGeom prst="rect">
            <a:avLst/>
          </a:prstGeom>
        </p:spPr>
        <p:txBody>
          <a:bodyPr spcFirstLastPara="1" wrap="square" lIns="91425" tIns="91425" rIns="91425" bIns="91425" anchor="t" anchorCtr="0">
            <a:noAutofit/>
          </a:bodyPr>
          <a:lstStyle/>
          <a:p>
            <a:pPr marL="0" marR="1905" lvl="0" indent="0" algn="just" rtl="0">
              <a:lnSpc>
                <a:spcPct val="112500"/>
              </a:lnSpc>
              <a:spcBef>
                <a:spcPts val="0"/>
              </a:spcBef>
              <a:spcAft>
                <a:spcPts val="0"/>
              </a:spcAft>
              <a:buNone/>
            </a:pPr>
            <a:r>
              <a:rPr lang="es-419" sz="1600"/>
              <a:t>Calcular </a:t>
            </a:r>
            <a:r>
              <a:rPr lang="es-419" sz="1600" b="1"/>
              <a:t>-(10111)</a:t>
            </a:r>
            <a:r>
              <a:rPr lang="es-419" sz="1600" b="1" baseline="-25000"/>
              <a:t>2</a:t>
            </a:r>
            <a:r>
              <a:rPr lang="es-419" sz="1600" b="1"/>
              <a:t> -(1001101)</a:t>
            </a:r>
            <a:r>
              <a:rPr lang="es-419" sz="1600" b="1" baseline="-25000"/>
              <a:t>2</a:t>
            </a:r>
            <a:r>
              <a:rPr lang="es-419" sz="1600"/>
              <a:t> </a:t>
            </a:r>
            <a:endParaRPr sz="1600"/>
          </a:p>
          <a:p>
            <a:pPr marL="0" marR="1905" lvl="0" indent="0" algn="just" rtl="0">
              <a:lnSpc>
                <a:spcPct val="112500"/>
              </a:lnSpc>
              <a:spcBef>
                <a:spcPts val="25"/>
              </a:spcBef>
              <a:spcAft>
                <a:spcPts val="0"/>
              </a:spcAft>
              <a:buNone/>
            </a:pPr>
            <a:r>
              <a:rPr lang="es-419" sz="1600"/>
              <a:t>Aprovechamos nuestro resultado para anticipar la respuesta:</a:t>
            </a:r>
            <a:endParaRPr sz="1600"/>
          </a:p>
          <a:p>
            <a:pPr marL="259715" marR="1905" lvl="0" indent="-6350" algn="just" rtl="0">
              <a:lnSpc>
                <a:spcPct val="112500"/>
              </a:lnSpc>
              <a:spcBef>
                <a:spcPts val="1075"/>
              </a:spcBef>
              <a:spcAft>
                <a:spcPts val="0"/>
              </a:spcAft>
              <a:buNone/>
            </a:pPr>
            <a:r>
              <a:rPr lang="es-419" sz="1600"/>
              <a:t>(-1)[(10111)</a:t>
            </a:r>
            <a:r>
              <a:rPr lang="es-419" sz="1600" baseline="-25000"/>
              <a:t>2</a:t>
            </a:r>
            <a:r>
              <a:rPr lang="es-419" sz="1600"/>
              <a:t> + (1001101)</a:t>
            </a:r>
            <a:r>
              <a:rPr lang="es-419" sz="1600" baseline="-25000"/>
              <a:t>2</a:t>
            </a:r>
            <a:r>
              <a:rPr lang="es-419" sz="1600"/>
              <a:t> ] =(-1) [ (1100100)</a:t>
            </a:r>
            <a:r>
              <a:rPr lang="es-419" sz="1600" baseline="-25000"/>
              <a:t>2</a:t>
            </a:r>
            <a:r>
              <a:rPr lang="es-419" sz="1600"/>
              <a:t>]</a:t>
            </a:r>
            <a:endParaRPr sz="1600"/>
          </a:p>
          <a:p>
            <a:pPr marL="259715" marR="1905" lvl="0" indent="-6350" algn="just" rtl="0">
              <a:lnSpc>
                <a:spcPct val="112500"/>
              </a:lnSpc>
              <a:spcBef>
                <a:spcPts val="1075"/>
              </a:spcBef>
              <a:spcAft>
                <a:spcPts val="0"/>
              </a:spcAft>
              <a:buNone/>
            </a:pPr>
            <a:r>
              <a:rPr lang="es-419" sz="1600"/>
              <a:t>-(10111)</a:t>
            </a:r>
            <a:r>
              <a:rPr lang="es-419" sz="1600" baseline="-25000"/>
              <a:t>2</a:t>
            </a:r>
            <a:r>
              <a:rPr lang="es-419" sz="1600"/>
              <a:t> -(1001101)</a:t>
            </a:r>
            <a:r>
              <a:rPr lang="es-419" sz="1600" baseline="-25000"/>
              <a:t>2 </a:t>
            </a:r>
            <a:r>
              <a:rPr lang="es-419" sz="1600"/>
              <a:t>= -(1100100)</a:t>
            </a:r>
            <a:r>
              <a:rPr lang="es-419" sz="1600" baseline="-25000"/>
              <a:t>2</a:t>
            </a:r>
            <a:endParaRPr sz="1600"/>
          </a:p>
          <a:p>
            <a:pPr marL="0" marR="1905" lvl="0" indent="0" algn="just" rtl="0">
              <a:lnSpc>
                <a:spcPct val="100000"/>
              </a:lnSpc>
              <a:spcBef>
                <a:spcPts val="1075"/>
              </a:spcBef>
              <a:spcAft>
                <a:spcPts val="0"/>
              </a:spcAft>
              <a:buNone/>
            </a:pPr>
            <a:endParaRPr sz="1500"/>
          </a:p>
          <a:p>
            <a:pPr marL="24765" lvl="0" indent="0" algn="l" rtl="0">
              <a:lnSpc>
                <a:spcPct val="107916"/>
              </a:lnSpc>
              <a:spcBef>
                <a:spcPts val="1075"/>
              </a:spcBef>
              <a:spcAft>
                <a:spcPts val="0"/>
              </a:spcAft>
              <a:buNone/>
            </a:pPr>
            <a:endParaRPr sz="1500"/>
          </a:p>
        </p:txBody>
      </p:sp>
      <p:sp>
        <p:nvSpPr>
          <p:cNvPr id="286" name="Google Shape;286;p44"/>
          <p:cNvSpPr/>
          <p:nvPr/>
        </p:nvSpPr>
        <p:spPr>
          <a:xfrm>
            <a:off x="4613600" y="318275"/>
            <a:ext cx="3999900" cy="4417800"/>
          </a:xfrm>
          <a:prstGeom prst="rect">
            <a:avLst/>
          </a:prstGeom>
          <a:solidFill>
            <a:schemeClr val="lt2"/>
          </a:solidFill>
          <a:ln w="9525" cap="flat" cmpd="sng">
            <a:solidFill>
              <a:schemeClr val="dk2"/>
            </a:solidFill>
            <a:prstDash val="solid"/>
            <a:round/>
            <a:headEnd type="none" w="sm" len="sm"/>
            <a:tailEnd type="none" w="sm" len="sm"/>
          </a:ln>
          <a:effectLst>
            <a:outerShdw blurRad="85725" dist="104775" dir="2034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7" name="Google Shape;287;p44"/>
          <p:cNvSpPr txBox="1">
            <a:spLocks noGrp="1"/>
          </p:cNvSpPr>
          <p:nvPr>
            <p:ph type="body" idx="2"/>
          </p:nvPr>
        </p:nvSpPr>
        <p:spPr>
          <a:xfrm>
            <a:off x="4755788" y="407666"/>
            <a:ext cx="3999900" cy="3514200"/>
          </a:xfrm>
          <a:prstGeom prst="rect">
            <a:avLst/>
          </a:prstGeom>
        </p:spPr>
        <p:txBody>
          <a:bodyPr spcFirstLastPara="1" wrap="square" lIns="91425" tIns="91425" rIns="91425" bIns="91425" anchor="t" anchorCtr="0">
            <a:noAutofit/>
          </a:bodyPr>
          <a:lstStyle/>
          <a:p>
            <a:pPr marL="89999" lvl="0" indent="-82550" algn="l" rtl="0">
              <a:lnSpc>
                <a:spcPct val="107916"/>
              </a:lnSpc>
              <a:spcBef>
                <a:spcPts val="0"/>
              </a:spcBef>
              <a:spcAft>
                <a:spcPts val="0"/>
              </a:spcAft>
              <a:buSzPts val="1300"/>
              <a:buAutoNum type="arabicPeriod"/>
            </a:pPr>
            <a:r>
              <a:rPr lang="es-419" sz="1300"/>
              <a:t>Escribimos A en complemento a 2 y con bit de signo negativo</a:t>
            </a:r>
            <a:endParaRPr sz="1300"/>
          </a:p>
          <a:p>
            <a:pPr marL="0" lvl="0" indent="0" algn="l" rtl="0">
              <a:lnSpc>
                <a:spcPct val="107916"/>
              </a:lnSpc>
              <a:spcBef>
                <a:spcPts val="0"/>
              </a:spcBef>
              <a:spcAft>
                <a:spcPts val="0"/>
              </a:spcAft>
              <a:buClr>
                <a:schemeClr val="dk1"/>
              </a:buClr>
              <a:buSzPts val="1100"/>
              <a:buFont typeface="Arial"/>
              <a:buNone/>
            </a:pPr>
            <a:r>
              <a:rPr lang="es-419" sz="1300"/>
              <a:t>      A = 0010111</a:t>
            </a:r>
            <a:endParaRPr sz="1300"/>
          </a:p>
          <a:p>
            <a:pPr marL="259715" lvl="0" indent="-6350" algn="l" rtl="0">
              <a:lnSpc>
                <a:spcPct val="112500"/>
              </a:lnSpc>
              <a:spcBef>
                <a:spcPts val="0"/>
              </a:spcBef>
              <a:spcAft>
                <a:spcPts val="0"/>
              </a:spcAft>
              <a:buClr>
                <a:schemeClr val="dk1"/>
              </a:buClr>
              <a:buSzPts val="1100"/>
              <a:buFont typeface="Arial"/>
              <a:buNone/>
            </a:pPr>
            <a:r>
              <a:rPr lang="es-419" sz="1300"/>
              <a:t>C</a:t>
            </a:r>
            <a:r>
              <a:rPr lang="es-419" sz="1300" baseline="-25000"/>
              <a:t>A</a:t>
            </a:r>
            <a:r>
              <a:rPr lang="es-419" sz="1300" baseline="30000"/>
              <a:t>2</a:t>
            </a:r>
            <a:r>
              <a:rPr lang="es-419" sz="1300"/>
              <a:t>=1101000+1</a:t>
            </a:r>
            <a:endParaRPr sz="1300"/>
          </a:p>
          <a:p>
            <a:pPr marL="259715" lvl="0" indent="-6350" algn="l" rtl="0">
              <a:lnSpc>
                <a:spcPct val="112500"/>
              </a:lnSpc>
              <a:spcBef>
                <a:spcPts val="25"/>
              </a:spcBef>
              <a:spcAft>
                <a:spcPts val="0"/>
              </a:spcAft>
              <a:buClr>
                <a:schemeClr val="dk1"/>
              </a:buClr>
              <a:buSzPts val="1100"/>
              <a:buFont typeface="Arial"/>
              <a:buNone/>
            </a:pPr>
            <a:r>
              <a:rPr lang="es-419" sz="1300"/>
              <a:t>D= </a:t>
            </a:r>
            <a:r>
              <a:rPr lang="es-419" sz="1300">
                <a:solidFill>
                  <a:srgbClr val="FF0000"/>
                </a:solidFill>
              </a:rPr>
              <a:t>1</a:t>
            </a:r>
            <a:r>
              <a:rPr lang="es-419" sz="1300"/>
              <a:t>1101001</a:t>
            </a:r>
            <a:endParaRPr sz="1300"/>
          </a:p>
          <a:p>
            <a:pPr marL="89999" lvl="0" indent="-82550" algn="l" rtl="0">
              <a:lnSpc>
                <a:spcPct val="107916"/>
              </a:lnSpc>
              <a:spcBef>
                <a:spcPts val="25"/>
              </a:spcBef>
              <a:spcAft>
                <a:spcPts val="0"/>
              </a:spcAft>
              <a:buSzPts val="1300"/>
              <a:buAutoNum type="arabicPeriod"/>
            </a:pPr>
            <a:r>
              <a:rPr lang="es-419" sz="1300"/>
              <a:t>Escribimos B en complemento a 2 y con bit de signo negativo</a:t>
            </a:r>
            <a:endParaRPr sz="1300"/>
          </a:p>
          <a:p>
            <a:pPr marL="89999" lvl="0" indent="0" algn="l" rtl="0">
              <a:lnSpc>
                <a:spcPct val="107916"/>
              </a:lnSpc>
              <a:spcBef>
                <a:spcPts val="0"/>
              </a:spcBef>
              <a:spcAft>
                <a:spcPts val="0"/>
              </a:spcAft>
              <a:buNone/>
            </a:pPr>
            <a:r>
              <a:rPr lang="es-419" sz="1300"/>
              <a:t>    B = 1001101</a:t>
            </a:r>
            <a:endParaRPr sz="1300"/>
          </a:p>
          <a:p>
            <a:pPr marL="259715" lvl="0" indent="-6350" algn="l" rtl="0">
              <a:lnSpc>
                <a:spcPct val="112500"/>
              </a:lnSpc>
              <a:spcBef>
                <a:spcPts val="0"/>
              </a:spcBef>
              <a:spcAft>
                <a:spcPts val="0"/>
              </a:spcAft>
              <a:buClr>
                <a:schemeClr val="dk1"/>
              </a:buClr>
              <a:buSzPts val="1100"/>
              <a:buFont typeface="Arial"/>
              <a:buNone/>
            </a:pPr>
            <a:r>
              <a:rPr lang="es-419" sz="1300"/>
              <a:t>C</a:t>
            </a:r>
            <a:r>
              <a:rPr lang="es-419" sz="1300" baseline="-25000"/>
              <a:t>B</a:t>
            </a:r>
            <a:r>
              <a:rPr lang="es-419" sz="1300" baseline="30000"/>
              <a:t>2</a:t>
            </a:r>
            <a:r>
              <a:rPr lang="es-419" sz="1300"/>
              <a:t>=0110010+1</a:t>
            </a:r>
            <a:endParaRPr sz="1300"/>
          </a:p>
          <a:p>
            <a:pPr marL="259715" lvl="0" indent="-6350" algn="l" rtl="0">
              <a:lnSpc>
                <a:spcPct val="112500"/>
              </a:lnSpc>
              <a:spcBef>
                <a:spcPts val="25"/>
              </a:spcBef>
              <a:spcAft>
                <a:spcPts val="0"/>
              </a:spcAft>
              <a:buClr>
                <a:schemeClr val="dk1"/>
              </a:buClr>
              <a:buSzPts val="1100"/>
              <a:buFont typeface="Arial"/>
              <a:buNone/>
            </a:pPr>
            <a:r>
              <a:rPr lang="es-419" sz="1300"/>
              <a:t>F= </a:t>
            </a:r>
            <a:r>
              <a:rPr lang="es-419" sz="1300">
                <a:solidFill>
                  <a:srgbClr val="FF0000"/>
                </a:solidFill>
              </a:rPr>
              <a:t>1</a:t>
            </a:r>
            <a:r>
              <a:rPr lang="es-419" sz="1300"/>
              <a:t>0110011</a:t>
            </a:r>
            <a:endParaRPr sz="1300"/>
          </a:p>
          <a:p>
            <a:pPr marL="259715" lvl="0" indent="-6350" algn="l" rtl="0">
              <a:lnSpc>
                <a:spcPct val="107916"/>
              </a:lnSpc>
              <a:spcBef>
                <a:spcPts val="25"/>
              </a:spcBef>
              <a:spcAft>
                <a:spcPts val="0"/>
              </a:spcAft>
              <a:buClr>
                <a:schemeClr val="dk1"/>
              </a:buClr>
              <a:buSzPts val="1100"/>
              <a:buFont typeface="Arial"/>
              <a:buNone/>
            </a:pPr>
            <a:endParaRPr sz="1300"/>
          </a:p>
          <a:p>
            <a:pPr marL="89999" lvl="0" indent="-82550" algn="l" rtl="0">
              <a:lnSpc>
                <a:spcPct val="107916"/>
              </a:lnSpc>
              <a:spcBef>
                <a:spcPts val="0"/>
              </a:spcBef>
              <a:spcAft>
                <a:spcPts val="0"/>
              </a:spcAft>
              <a:buSzPts val="1300"/>
              <a:buAutoNum type="arabicPeriod"/>
            </a:pPr>
            <a:r>
              <a:rPr lang="es-419" sz="1300"/>
              <a:t>Sumamos</a:t>
            </a:r>
            <a:endParaRPr sz="1300"/>
          </a:p>
          <a:p>
            <a:pPr marL="0" lvl="0" indent="0" algn="l" rtl="0">
              <a:lnSpc>
                <a:spcPct val="107916"/>
              </a:lnSpc>
              <a:spcBef>
                <a:spcPts val="0"/>
              </a:spcBef>
              <a:spcAft>
                <a:spcPts val="0"/>
              </a:spcAft>
              <a:buNone/>
            </a:pPr>
            <a:endParaRPr sz="1300"/>
          </a:p>
          <a:p>
            <a:pPr marL="0" lvl="0" indent="0" algn="l" rtl="0">
              <a:lnSpc>
                <a:spcPct val="107916"/>
              </a:lnSpc>
              <a:spcBef>
                <a:spcPts val="0"/>
              </a:spcBef>
              <a:spcAft>
                <a:spcPts val="0"/>
              </a:spcAft>
              <a:buNone/>
            </a:pPr>
            <a:endParaRPr sz="1300"/>
          </a:p>
          <a:p>
            <a:pPr marL="0" lvl="0" indent="0" algn="l" rtl="0">
              <a:lnSpc>
                <a:spcPct val="107916"/>
              </a:lnSpc>
              <a:spcBef>
                <a:spcPts val="0"/>
              </a:spcBef>
              <a:spcAft>
                <a:spcPts val="0"/>
              </a:spcAft>
              <a:buNone/>
            </a:pPr>
            <a:endParaRPr sz="1300"/>
          </a:p>
          <a:p>
            <a:pPr marL="0" lvl="0" indent="0" algn="l" rtl="0">
              <a:lnSpc>
                <a:spcPct val="107916"/>
              </a:lnSpc>
              <a:spcBef>
                <a:spcPts val="0"/>
              </a:spcBef>
              <a:spcAft>
                <a:spcPts val="0"/>
              </a:spcAft>
              <a:buNone/>
            </a:pPr>
            <a:endParaRPr sz="1300"/>
          </a:p>
          <a:p>
            <a:pPr marL="89999" lvl="0" indent="-88900" algn="l" rtl="0">
              <a:lnSpc>
                <a:spcPct val="107916"/>
              </a:lnSpc>
              <a:spcBef>
                <a:spcPts val="0"/>
              </a:spcBef>
              <a:spcAft>
                <a:spcPts val="0"/>
              </a:spcAft>
              <a:buSzPts val="1400"/>
              <a:buAutoNum type="arabicPeriod"/>
            </a:pPr>
            <a:r>
              <a:rPr lang="es-419" sz="1200"/>
              <a:t>    -CE2=C</a:t>
            </a:r>
            <a:endParaRPr sz="1200"/>
          </a:p>
          <a:p>
            <a:pPr marL="259715" lvl="0" indent="-6350" algn="l" rtl="0">
              <a:lnSpc>
                <a:spcPct val="112500"/>
              </a:lnSpc>
              <a:spcBef>
                <a:spcPts val="0"/>
              </a:spcBef>
              <a:spcAft>
                <a:spcPts val="0"/>
              </a:spcAft>
              <a:buClr>
                <a:schemeClr val="dk1"/>
              </a:buClr>
              <a:buSzPts val="1100"/>
              <a:buFont typeface="Arial"/>
              <a:buNone/>
            </a:pPr>
            <a:r>
              <a:rPr lang="es-419" sz="1200"/>
              <a:t>-CE2=1100011+1</a:t>
            </a:r>
            <a:endParaRPr sz="1200"/>
          </a:p>
          <a:p>
            <a:pPr marL="259715" lvl="0" indent="-6350" algn="l" rtl="0">
              <a:lnSpc>
                <a:spcPct val="112500"/>
              </a:lnSpc>
              <a:spcBef>
                <a:spcPts val="25"/>
              </a:spcBef>
              <a:spcAft>
                <a:spcPts val="0"/>
              </a:spcAft>
              <a:buClr>
                <a:schemeClr val="dk1"/>
              </a:buClr>
              <a:buSzPts val="1100"/>
              <a:buFont typeface="Arial"/>
              <a:buNone/>
            </a:pPr>
            <a:r>
              <a:rPr lang="es-419" sz="1200"/>
              <a:t>C=-1100100</a:t>
            </a:r>
            <a:endParaRPr/>
          </a:p>
          <a:p>
            <a:pPr marL="253365" lvl="0" indent="0" algn="l" rtl="0">
              <a:lnSpc>
                <a:spcPct val="112500"/>
              </a:lnSpc>
              <a:spcBef>
                <a:spcPts val="25"/>
              </a:spcBef>
              <a:spcAft>
                <a:spcPts val="0"/>
              </a:spcAft>
              <a:buNone/>
            </a:pPr>
            <a:endParaRPr sz="1900"/>
          </a:p>
          <a:p>
            <a:pPr marL="0" lvl="0" indent="0" algn="l" rtl="0">
              <a:lnSpc>
                <a:spcPct val="107916"/>
              </a:lnSpc>
              <a:spcBef>
                <a:spcPts val="25"/>
              </a:spcBef>
              <a:spcAft>
                <a:spcPts val="0"/>
              </a:spcAft>
              <a:buNone/>
            </a:pPr>
            <a:endParaRPr/>
          </a:p>
          <a:p>
            <a:pPr marL="259715" lvl="0" indent="-6350" algn="l" rtl="0">
              <a:lnSpc>
                <a:spcPct val="112500"/>
              </a:lnSpc>
              <a:spcBef>
                <a:spcPts val="0"/>
              </a:spcBef>
              <a:spcAft>
                <a:spcPts val="25"/>
              </a:spcAft>
              <a:buNone/>
            </a:pPr>
            <a:endParaRPr sz="1500"/>
          </a:p>
        </p:txBody>
      </p:sp>
      <p:pic>
        <p:nvPicPr>
          <p:cNvPr id="288" name="Google Shape;288;p44"/>
          <p:cNvPicPr preferRelativeResize="0"/>
          <p:nvPr/>
        </p:nvPicPr>
        <p:blipFill>
          <a:blip r:embed="rId5">
            <a:alphaModFix/>
          </a:blip>
          <a:stretch>
            <a:fillRect/>
          </a:stretch>
        </p:blipFill>
        <p:spPr>
          <a:xfrm>
            <a:off x="4959550" y="3150227"/>
            <a:ext cx="2997575" cy="771650"/>
          </a:xfrm>
          <a:prstGeom prst="rect">
            <a:avLst/>
          </a:prstGeom>
          <a:noFill/>
          <a:ln>
            <a:noFill/>
          </a:ln>
        </p:spPr>
      </p:pic>
      <p:pic>
        <p:nvPicPr>
          <p:cNvPr id="4" name="Audio 3">
            <a:hlinkClick r:id="" action="ppaction://media"/>
            <a:extLst>
              <a:ext uri="{FF2B5EF4-FFF2-40B4-BE49-F238E27FC236}">
                <a16:creationId xmlns:a16="http://schemas.microsoft.com/office/drawing/2014/main" id="{F2F431E4-BEDD-C604-963D-30E8D327973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301"/>
    </mc:Choice>
    <mc:Fallback>
      <p:transition spd="slow" advTm="31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28" x="5929313" y="1557338"/>
          <p14:tracePt t="436" x="5953125" y="1549400"/>
          <p14:tracePt t="458" x="6011863" y="1533525"/>
          <p14:tracePt t="475" x="6088063" y="1500188"/>
          <p14:tracePt t="477" x="6137275" y="1500188"/>
          <p14:tracePt t="492" x="6221413" y="1474788"/>
          <p14:tracePt t="509" x="6280150" y="1465263"/>
          <p14:tracePt t="525" x="6305550" y="1449388"/>
          <p14:tracePt t="526" x="6313488" y="1449388"/>
          <p14:tracePt t="542" x="6346825" y="1441450"/>
          <p14:tracePt t="558" x="6364288" y="1441450"/>
          <p14:tracePt t="575" x="6389688" y="1431925"/>
          <p14:tracePt t="591" x="6413500" y="1423988"/>
          <p14:tracePt t="608" x="6423025" y="1423988"/>
          <p14:tracePt t="625" x="6430963" y="1423988"/>
          <p14:tracePt t="726" x="6438900" y="1408113"/>
          <p14:tracePt t="742" x="6448425" y="1408113"/>
          <p14:tracePt t="751" x="6456363" y="1398588"/>
          <p14:tracePt t="760" x="6464300" y="1398588"/>
          <p14:tracePt t="775" x="6481763" y="1390650"/>
          <p14:tracePt t="1407" x="6481763" y="1382713"/>
          <p14:tracePt t="1423" x="6481763" y="1373188"/>
          <p14:tracePt t="1433" x="6481763" y="1365250"/>
          <p14:tracePt t="1444" x="6481763" y="1357313"/>
          <p14:tracePt t="1447" x="6481763" y="1349375"/>
          <p14:tracePt t="1459" x="6481763" y="1331913"/>
          <p14:tracePt t="1590" x="6481763" y="1323975"/>
          <p14:tracePt t="1597" x="6481763" y="1314450"/>
          <p14:tracePt t="1610" x="6481763" y="1306513"/>
          <p14:tracePt t="1613" x="6472238" y="1298575"/>
          <p14:tracePt t="1629" x="6464300" y="1265238"/>
          <p14:tracePt t="1641" x="6456363" y="1257300"/>
          <p14:tracePt t="1658" x="6456363" y="1239838"/>
          <p14:tracePt t="1660" x="6456363" y="1231900"/>
          <p14:tracePt t="1675" x="6456363" y="1214438"/>
          <p14:tracePt t="1852" x="6448425" y="1206500"/>
          <p14:tracePt t="1861" x="6448425" y="1189038"/>
          <p14:tracePt t="1868" x="6438900" y="1163638"/>
          <p14:tracePt t="1876" x="6438900" y="1147763"/>
          <p14:tracePt t="1892" x="6423025" y="1096963"/>
          <p14:tracePt t="1908" x="6397625" y="1038225"/>
          <p14:tracePt t="1925" x="6380163" y="979488"/>
          <p14:tracePt t="1941" x="6364288" y="920750"/>
          <p14:tracePt t="1958" x="6330950" y="863600"/>
          <p14:tracePt t="1975" x="6280150" y="804863"/>
          <p14:tracePt t="1991" x="6272213" y="779463"/>
          <p14:tracePt t="2008" x="6262688" y="779463"/>
          <p14:tracePt t="2025" x="6262688" y="769938"/>
          <p14:tracePt t="2041" x="6262688" y="754063"/>
          <p14:tracePt t="2058" x="6262688" y="736600"/>
          <p14:tracePt t="2197" x="6262688" y="746125"/>
          <p14:tracePt t="2262" x="6262688" y="754063"/>
          <p14:tracePt t="2270" x="6272213" y="762000"/>
          <p14:tracePt t="2278" x="6272213" y="769938"/>
          <p14:tracePt t="2294" x="6280150" y="795338"/>
          <p14:tracePt t="2311" x="6280150" y="812800"/>
          <p14:tracePt t="2325" x="6280150" y="820738"/>
          <p14:tracePt t="2342" x="6280150" y="828675"/>
          <p14:tracePt t="2358" x="6280150" y="838200"/>
          <p14:tracePt t="2534" x="6280150" y="863600"/>
          <p14:tracePt t="2543" x="6272213" y="871538"/>
          <p14:tracePt t="2551" x="6272213" y="887413"/>
          <p14:tracePt t="2559" x="6272213" y="912813"/>
          <p14:tracePt t="2576" x="6272213" y="955675"/>
          <p14:tracePt t="2592" x="6272213" y="1014413"/>
          <p14:tracePt t="2609" x="6272213" y="1081088"/>
          <p14:tracePt t="2625" x="6288088" y="1130300"/>
          <p14:tracePt t="2642" x="6305550" y="1173163"/>
          <p14:tracePt t="2644" x="6305550" y="1181100"/>
          <p14:tracePt t="2659" x="6321425" y="1189038"/>
          <p14:tracePt t="2661" x="6321425" y="1198563"/>
          <p14:tracePt t="2677" x="6321425" y="1214438"/>
          <p14:tracePt t="2692" x="6321425" y="1231900"/>
          <p14:tracePt t="2708" x="6330950" y="1239838"/>
          <p14:tracePt t="2732" x="6330950" y="1247775"/>
          <p14:tracePt t="2941" x="6338888" y="1247775"/>
          <p14:tracePt t="2949" x="6346825" y="1247775"/>
          <p14:tracePt t="2960" x="6364288" y="1239838"/>
          <p14:tracePt t="2978" x="6430963" y="1189038"/>
          <p14:tracePt t="2981" x="6481763" y="1189038"/>
          <p14:tracePt t="2992" x="6497638" y="1189038"/>
          <p14:tracePt t="3008" x="6548438" y="1206500"/>
          <p14:tracePt t="3566" x="6548438" y="1198563"/>
          <p14:tracePt t="3582" x="6548438" y="1189038"/>
          <p14:tracePt t="3589" x="6548438" y="1173163"/>
          <p14:tracePt t="3597" x="6548438" y="1163638"/>
          <p14:tracePt t="3608" x="6548438" y="1139825"/>
          <p14:tracePt t="3625" x="6530975" y="1096963"/>
          <p14:tracePt t="3641" x="6497638" y="1038225"/>
          <p14:tracePt t="3658" x="6423025" y="971550"/>
          <p14:tracePt t="3660" x="6380163" y="930275"/>
          <p14:tracePt t="3675" x="6356350" y="896938"/>
          <p14:tracePt t="3676" x="6346825" y="871538"/>
          <p14:tracePt t="3692" x="6346825" y="863600"/>
          <p14:tracePt t="3693" x="6346825" y="854075"/>
          <p14:tracePt t="4086" x="6346825" y="863600"/>
          <p14:tracePt t="4102" x="6346825" y="887413"/>
          <p14:tracePt t="4116" x="6346825" y="896938"/>
          <p14:tracePt t="4125" x="6346825" y="912813"/>
          <p14:tracePt t="4141" x="6346825" y="920750"/>
          <p14:tracePt t="4158" x="6346825" y="946150"/>
          <p14:tracePt t="4174" x="6346825" y="955675"/>
          <p14:tracePt t="4191" x="6356350" y="979488"/>
          <p14:tracePt t="4208" x="6364288" y="1004888"/>
          <p14:tracePt t="4224" x="6372225" y="1030288"/>
          <p14:tracePt t="4241" x="6389688" y="1055688"/>
          <p14:tracePt t="4258" x="6405563" y="1089025"/>
          <p14:tracePt t="4259" x="6405563" y="1106488"/>
          <p14:tracePt t="4275" x="6423025" y="1130300"/>
          <p14:tracePt t="4276" x="6423025" y="1155700"/>
          <p14:tracePt t="4291" x="6423025" y="1173163"/>
          <p14:tracePt t="4293" x="6430963" y="1181100"/>
          <p14:tracePt t="4308" x="6448425" y="1214438"/>
          <p14:tracePt t="4325" x="6489700" y="1231900"/>
          <p14:tracePt t="4341" x="6497638" y="1247775"/>
          <p14:tracePt t="4343" x="6515100" y="1247775"/>
          <p14:tracePt t="4358" x="6530975" y="1257300"/>
          <p14:tracePt t="4374" x="6540500" y="1265238"/>
          <p14:tracePt t="4391" x="6556375" y="1281113"/>
          <p14:tracePt t="4420" x="6564313" y="1281113"/>
          <p14:tracePt t="4566" x="6556375" y="1290638"/>
          <p14:tracePt t="4575" x="6540500" y="1306513"/>
          <p14:tracePt t="4583" x="6523038" y="1306513"/>
          <p14:tracePt t="4593" x="6515100" y="1314450"/>
          <p14:tracePt t="4608" x="6497638" y="1331913"/>
          <p14:tracePt t="4625" x="6489700" y="1339850"/>
          <p14:tracePt t="4668" x="6481763" y="1339850"/>
          <p14:tracePt t="4990" x="6481763" y="1331913"/>
          <p14:tracePt t="5158" x="6472238" y="1331913"/>
          <p14:tracePt t="5174" x="6464300" y="1331913"/>
          <p14:tracePt t="5182" x="6448425" y="1331913"/>
          <p14:tracePt t="5196" x="6438900" y="1331913"/>
          <p14:tracePt t="5212" x="6430963" y="1331913"/>
          <p14:tracePt t="5225" x="6423025" y="1331913"/>
          <p14:tracePt t="5241" x="6389688" y="1331913"/>
          <p14:tracePt t="5259" x="6364288" y="1331913"/>
          <p14:tracePt t="5260" x="6338888" y="1339850"/>
          <p14:tracePt t="5275" x="6321425" y="1339850"/>
          <p14:tracePt t="5277" x="6305550" y="1349375"/>
          <p14:tracePt t="5292" x="6288088" y="1373188"/>
          <p14:tracePt t="5309" x="6254750" y="1390650"/>
          <p14:tracePt t="5325" x="6229350" y="1423988"/>
          <p14:tracePt t="5342" x="6205538" y="1449388"/>
          <p14:tracePt t="5343" x="6180138" y="1482725"/>
          <p14:tracePt t="5358" x="6129338" y="1574800"/>
          <p14:tracePt t="5374" x="6054725" y="1708150"/>
          <p14:tracePt t="5391" x="5962650" y="1825625"/>
          <p14:tracePt t="5408" x="5911850" y="1901825"/>
          <p14:tracePt t="5424" x="5878513" y="1952625"/>
          <p14:tracePt t="5441" x="5878513" y="1968500"/>
          <p14:tracePt t="5458" x="5878513" y="1993900"/>
          <p14:tracePt t="5474" x="5878513" y="2001838"/>
          <p14:tracePt t="5491" x="5878513" y="2009775"/>
          <p14:tracePt t="5524" x="5886450" y="2009775"/>
          <p14:tracePt t="5541" x="5894388" y="2019300"/>
          <p14:tracePt t="5548" x="5894388" y="2027238"/>
          <p14:tracePt t="5558" x="5903913" y="2027238"/>
          <p14:tracePt t="5574" x="5919788" y="2035175"/>
          <p14:tracePt t="5591" x="5937250" y="2044700"/>
          <p14:tracePt t="5608" x="5953125" y="2068513"/>
          <p14:tracePt t="5624" x="5986463" y="2127250"/>
          <p14:tracePt t="5641" x="6054725" y="2185988"/>
          <p14:tracePt t="5658" x="6096000" y="2244725"/>
          <p14:tracePt t="5675" x="6137275" y="2295525"/>
          <p14:tracePt t="5676" x="6154738" y="2303463"/>
          <p14:tracePt t="5691" x="6170613" y="2328863"/>
          <p14:tracePt t="5693" x="6180138" y="2336800"/>
          <p14:tracePt t="5708" x="6188075" y="2362200"/>
          <p14:tracePt t="5724" x="6196013" y="2370138"/>
          <p14:tracePt t="5780" x="6205538" y="2370138"/>
          <p14:tracePt t="5796" x="6213475" y="2370138"/>
          <p14:tracePt t="5812" x="6229350" y="2370138"/>
          <p14:tracePt t="5844" x="6238875" y="2370138"/>
          <p14:tracePt t="5852" x="6246813" y="2370138"/>
          <p14:tracePt t="5868" x="6254750" y="2370138"/>
          <p14:tracePt t="5908" x="6254750" y="2379663"/>
          <p14:tracePt t="5925" x="6254750" y="2387600"/>
          <p14:tracePt t="5932" x="6262688" y="2387600"/>
          <p14:tracePt t="5941" x="6272213" y="2395538"/>
          <p14:tracePt t="5958" x="6280150" y="2413000"/>
          <p14:tracePt t="5974" x="6297613" y="2428875"/>
          <p14:tracePt t="5991" x="6297613" y="2438400"/>
          <p14:tracePt t="6008" x="6305550" y="2446338"/>
          <p14:tracePt t="6024" x="6321425" y="2462213"/>
          <p14:tracePt t="6041" x="6346825" y="2487613"/>
          <p14:tracePt t="6058" x="6356350" y="2497138"/>
          <p14:tracePt t="6074" x="6364288" y="2505075"/>
          <p14:tracePt t="6076" x="6364288" y="2513013"/>
          <p14:tracePt t="6092" x="6372225" y="2513013"/>
          <p14:tracePt t="6293" x="6372225" y="2520950"/>
          <p14:tracePt t="6310" x="6372225" y="2530475"/>
          <p14:tracePt t="6332" x="6364288" y="2530475"/>
          <p14:tracePt t="6348" x="6356350" y="2530475"/>
          <p14:tracePt t="6357" x="6338888" y="2530475"/>
          <p14:tracePt t="6373" x="6330950" y="2538413"/>
          <p14:tracePt t="6380" x="6330950" y="2554288"/>
          <p14:tracePt t="6391" x="6321425" y="2554288"/>
          <p14:tracePt t="6408" x="6305550" y="2563813"/>
          <p14:tracePt t="6425" x="6288088" y="2563813"/>
          <p14:tracePt t="6468" x="6272213" y="2563813"/>
          <p14:tracePt t="6484" x="6262688" y="2563813"/>
          <p14:tracePt t="6533" x="6254750" y="2571750"/>
          <p14:tracePt t="6543" x="6254750" y="2579688"/>
          <p14:tracePt t="6550" x="6246813" y="2589213"/>
          <p14:tracePt t="6558" x="6238875" y="2597150"/>
          <p14:tracePt t="6575" x="6213475" y="2630488"/>
          <p14:tracePt t="6591" x="6205538" y="2663825"/>
          <p14:tracePt t="6608" x="6205538" y="2681288"/>
          <p14:tracePt t="6625" x="6196013" y="2714625"/>
          <p14:tracePt t="6641" x="6170613" y="2763838"/>
          <p14:tracePt t="6659" x="6162675" y="2814638"/>
          <p14:tracePt t="6660" x="6146800" y="2822575"/>
          <p14:tracePt t="6675" x="6146800" y="2840038"/>
          <p14:tracePt t="6677" x="6146800" y="2847975"/>
          <p14:tracePt t="6692" x="6146800" y="2873375"/>
          <p14:tracePt t="6693" x="6146800" y="2890838"/>
          <p14:tracePt t="6708" x="6146800" y="2924175"/>
          <p14:tracePt t="6725" x="6146800" y="2965450"/>
          <p14:tracePt t="6741" x="6154738" y="3006725"/>
          <p14:tracePt t="6758" x="6162675" y="3065463"/>
          <p14:tracePt t="6775" x="6188075" y="3116263"/>
          <p14:tracePt t="6791" x="6196013" y="3157538"/>
          <p14:tracePt t="6808" x="6196013" y="3190875"/>
          <p14:tracePt t="6825" x="6196013" y="3216275"/>
          <p14:tracePt t="6841" x="6196013" y="3249613"/>
          <p14:tracePt t="6858" x="6196013" y="3267075"/>
          <p14:tracePt t="6860" x="6196013" y="3292475"/>
          <p14:tracePt t="6875" x="6196013" y="3300413"/>
          <p14:tracePt t="6877" x="6188075" y="3308350"/>
          <p14:tracePt t="6891" x="6188075" y="3317875"/>
          <p14:tracePt t="6893" x="6188075" y="3333750"/>
          <p14:tracePt t="6908" x="6180138" y="3351213"/>
          <p14:tracePt t="6924" x="6180138" y="3367088"/>
          <p14:tracePt t="6941" x="6180138" y="3384550"/>
          <p14:tracePt t="6958" x="6170613" y="3417888"/>
          <p14:tracePt t="6974" x="6154738" y="3476625"/>
          <p14:tracePt t="6991" x="6129338" y="3535363"/>
          <p14:tracePt t="7008" x="6121400" y="3609975"/>
          <p14:tracePt t="7024" x="6121400" y="3660775"/>
          <p14:tracePt t="7041" x="6121400" y="3711575"/>
          <p14:tracePt t="7058" x="6121400" y="3752850"/>
          <p14:tracePt t="7074" x="6121400" y="3794125"/>
          <p14:tracePt t="7076" x="6121400" y="3803650"/>
          <p14:tracePt t="7091" x="6121400" y="3819525"/>
          <p14:tracePt t="7092" x="6121400" y="3844925"/>
          <p14:tracePt t="7108" x="6121400" y="3878263"/>
          <p14:tracePt t="7124" x="6129338" y="3895725"/>
          <p14:tracePt t="7141" x="6129338" y="3903663"/>
          <p14:tracePt t="7158" x="6137275" y="3903663"/>
          <p14:tracePt t="7196" x="6146800" y="3903663"/>
          <p14:tracePt t="7204" x="6154738" y="3903663"/>
          <p14:tracePt t="7212" x="6180138" y="3903663"/>
          <p14:tracePt t="7224" x="6196013" y="3903663"/>
          <p14:tracePt t="7241" x="6246813" y="3903663"/>
          <p14:tracePt t="7258" x="6313488" y="3903663"/>
          <p14:tracePt t="7274" x="6423025" y="3878263"/>
          <p14:tracePt t="7276" x="6472238" y="3844925"/>
          <p14:tracePt t="7291" x="6548438" y="3819525"/>
          <p14:tracePt t="7292" x="6607175" y="3770313"/>
          <p14:tracePt t="7308" x="6740525" y="3686175"/>
          <p14:tracePt t="7324" x="6807200" y="3635375"/>
          <p14:tracePt t="7341" x="6840538" y="3586163"/>
          <p14:tracePt t="7358" x="6850063" y="3560763"/>
          <p14:tracePt t="7374" x="6850063" y="3527425"/>
          <p14:tracePt t="7391" x="6850063" y="3509963"/>
          <p14:tracePt t="7408" x="6850063" y="3476625"/>
          <p14:tracePt t="7424" x="6858000" y="3451225"/>
          <p14:tracePt t="7441" x="6858000" y="3425825"/>
          <p14:tracePt t="7458" x="6850063" y="3400425"/>
          <p14:tracePt t="7474" x="6824663" y="3384550"/>
          <p14:tracePt t="7476" x="6816725" y="3367088"/>
          <p14:tracePt t="7491" x="6807200" y="3359150"/>
          <p14:tracePt t="7492" x="6791325" y="3351213"/>
          <p14:tracePt t="7508" x="6740525" y="3341688"/>
          <p14:tracePt t="7524" x="6681788" y="3317875"/>
          <p14:tracePt t="7541" x="6640513" y="3292475"/>
          <p14:tracePt t="7558" x="6607175" y="3259138"/>
          <p14:tracePt t="7574" x="6573838" y="3241675"/>
          <p14:tracePt t="7591" x="6530975" y="3216275"/>
          <p14:tracePt t="7608" x="6430963" y="3190875"/>
          <p14:tracePt t="7624" x="6305550" y="3167063"/>
          <p14:tracePt t="7641" x="6154738" y="3124200"/>
          <p14:tracePt t="7658" x="6029325" y="3074988"/>
          <p14:tracePt t="7674" x="5929313" y="3074988"/>
          <p14:tracePt t="7676" x="5894388" y="3074988"/>
          <p14:tracePt t="7691" x="5853113" y="3074988"/>
          <p14:tracePt t="7692" x="5819775" y="3074988"/>
          <p14:tracePt t="7708" x="5743575" y="3124200"/>
          <p14:tracePt t="7724" x="5668963" y="3175000"/>
          <p14:tracePt t="7741" x="5594350" y="3225800"/>
          <p14:tracePt t="7758" x="5518150" y="3267075"/>
          <p14:tracePt t="7774" x="5459413" y="3333750"/>
          <p14:tracePt t="7791" x="5418138" y="3384550"/>
          <p14:tracePt t="7808" x="5384800" y="3443288"/>
          <p14:tracePt t="7824" x="5351463" y="3484563"/>
          <p14:tracePt t="7841" x="5326063" y="3517900"/>
          <p14:tracePt t="7858" x="5326063" y="3543300"/>
          <p14:tracePt t="7874" x="5326063" y="3551238"/>
          <p14:tracePt t="7876" x="5326063" y="3560763"/>
          <p14:tracePt t="7891" x="5341938" y="3576638"/>
          <p14:tracePt t="7892" x="5384800" y="3619500"/>
          <p14:tracePt t="7908" x="5543550" y="3727450"/>
          <p14:tracePt t="7924" x="5845175" y="3836988"/>
          <p14:tracePt t="7941" x="6246813" y="3929063"/>
          <p14:tracePt t="7958" x="6640513" y="4037013"/>
          <p14:tracePt t="7974" x="6958013" y="4129088"/>
          <p14:tracePt t="7991" x="7151688" y="4197350"/>
          <p14:tracePt t="8007" x="7259638" y="4205288"/>
          <p14:tracePt t="8024" x="7302500" y="4222750"/>
          <p14:tracePt t="8041" x="7359650" y="4222750"/>
          <p14:tracePt t="8057" x="7453313" y="4222750"/>
          <p14:tracePt t="8074" x="7553325" y="4222750"/>
          <p14:tracePt t="8076" x="7602538" y="4222750"/>
          <p14:tracePt t="8091" x="7653338" y="4222750"/>
          <p14:tracePt t="8092" x="7704138" y="4222750"/>
          <p14:tracePt t="8108" x="7770813" y="4222750"/>
          <p14:tracePt t="8124" x="7812088" y="4222750"/>
          <p14:tracePt t="8141" x="7870825" y="4222750"/>
          <p14:tracePt t="8157" x="7947025" y="4222750"/>
          <p14:tracePt t="8174" x="8013700" y="4213225"/>
          <p14:tracePt t="8191" x="8072438" y="4205288"/>
          <p14:tracePt t="8208" x="8131175" y="4187825"/>
          <p14:tracePt t="8224" x="8180388" y="4171950"/>
          <p14:tracePt t="8241" x="8197850" y="4164013"/>
          <p14:tracePt t="8258" x="8215313" y="4138613"/>
          <p14:tracePt t="8274" x="8215313" y="4121150"/>
          <p14:tracePt t="8276" x="8231188" y="4113213"/>
          <p14:tracePt t="8292" x="8239125" y="4087813"/>
          <p14:tracePt t="8293" x="8239125" y="4079875"/>
          <p14:tracePt t="8308" x="8248650" y="4037013"/>
          <p14:tracePt t="8324" x="8256588" y="3995738"/>
          <p14:tracePt t="8341" x="8256588" y="3962400"/>
          <p14:tracePt t="8358" x="8256588" y="3921125"/>
          <p14:tracePt t="8374" x="8256588" y="3862388"/>
          <p14:tracePt t="8391" x="8231188" y="3819525"/>
          <p14:tracePt t="8408" x="8215313" y="3770313"/>
          <p14:tracePt t="8424" x="8197850" y="3727450"/>
          <p14:tracePt t="8441" x="8172450" y="3668713"/>
          <p14:tracePt t="8457" x="8139113" y="3619500"/>
          <p14:tracePt t="8474" x="8121650" y="3586163"/>
          <p14:tracePt t="8476" x="8113713" y="3576638"/>
          <p14:tracePt t="8491" x="8097838" y="3568700"/>
          <p14:tracePt t="8508" x="8080375" y="3551238"/>
          <p14:tracePt t="8524" x="8072438" y="3551238"/>
          <p14:tracePt t="8541" x="8054975" y="3543300"/>
          <p14:tracePt t="8557" x="8039100" y="3535363"/>
          <p14:tracePt t="8574" x="8013700" y="3517900"/>
          <p14:tracePt t="8591" x="8005763" y="3502025"/>
          <p14:tracePt t="8608" x="7996238" y="3484563"/>
          <p14:tracePt t="8624" x="7996238" y="3476625"/>
          <p14:tracePt t="8641" x="7996238" y="3468688"/>
          <p14:tracePt t="8657" x="7996238" y="3451225"/>
          <p14:tracePt t="8724" x="7988300" y="3459163"/>
          <p14:tracePt t="8732" x="7988300" y="3468688"/>
          <p14:tracePt t="8741" x="7980363" y="3484563"/>
          <p14:tracePt t="8757" x="7954963" y="3517900"/>
          <p14:tracePt t="8774" x="7954963" y="3543300"/>
          <p14:tracePt t="8791" x="7947025" y="3576638"/>
          <p14:tracePt t="8807" x="7937500" y="3619500"/>
          <p14:tracePt t="8824" x="7921625" y="3694113"/>
          <p14:tracePt t="8841" x="7913688" y="3770313"/>
          <p14:tracePt t="8857" x="7896225" y="3811588"/>
          <p14:tracePt t="8874" x="7888288" y="3852863"/>
          <p14:tracePt t="8876" x="7888288" y="3862388"/>
          <p14:tracePt t="8891" x="7880350" y="3886200"/>
          <p14:tracePt t="8892" x="7880350" y="3895725"/>
          <p14:tracePt t="8908" x="7870825" y="3911600"/>
          <p14:tracePt t="8924" x="7870825" y="3921125"/>
          <p14:tracePt t="9126" x="7854950" y="3911600"/>
          <p14:tracePt t="9134" x="7854950" y="3895725"/>
          <p14:tracePt t="9143" x="7845425" y="3870325"/>
          <p14:tracePt t="9160" x="7845425" y="3829050"/>
          <p14:tracePt t="9177" x="7845425" y="3752850"/>
          <p14:tracePt t="9191" x="7845425" y="3686175"/>
          <p14:tracePt t="9208" x="7862888" y="3594100"/>
          <p14:tracePt t="9224" x="7880350" y="3517900"/>
          <p14:tracePt t="9241" x="7896225" y="3459163"/>
          <p14:tracePt t="9258" x="7913688" y="3417888"/>
          <p14:tracePt t="9259" x="7913688" y="3409950"/>
          <p14:tracePt t="9274" x="7913688" y="3400425"/>
          <p14:tracePt t="9276" x="7913688" y="3392488"/>
          <p14:tracePt t="9423" x="7913688" y="3400425"/>
          <p14:tracePt t="9430" x="7913688" y="3425825"/>
          <p14:tracePt t="9441" x="7913688" y="3459163"/>
          <p14:tracePt t="9458" x="7896225" y="3535363"/>
          <p14:tracePt t="9460" x="7896225" y="3586163"/>
          <p14:tracePt t="9475" x="7870825" y="3619500"/>
          <p14:tracePt t="9476" x="7854950" y="3668713"/>
          <p14:tracePt t="9491" x="7854950" y="3711575"/>
          <p14:tracePt t="9492" x="7845425" y="3744913"/>
          <p14:tracePt t="9508" x="7829550" y="3803650"/>
          <p14:tracePt t="9524" x="7821613" y="3844925"/>
          <p14:tracePt t="9541" x="7821613" y="3862388"/>
          <p14:tracePt t="9564" x="7821613" y="3878263"/>
          <p14:tracePt t="9662" x="7821613" y="3870325"/>
          <p14:tracePt t="9686" x="7821613" y="3862388"/>
          <p14:tracePt t="9696" x="7821613" y="3852863"/>
          <p14:tracePt t="9708" x="7821613" y="3811588"/>
          <p14:tracePt t="9725" x="7821613" y="3770313"/>
          <p14:tracePt t="9742" x="7821613" y="3727450"/>
          <p14:tracePt t="9758" x="7821613" y="3668713"/>
          <p14:tracePt t="9774" x="7821613" y="3594100"/>
          <p14:tracePt t="9791" x="7845425" y="3535363"/>
          <p14:tracePt t="9808" x="7870825" y="3492500"/>
          <p14:tracePt t="9824" x="7904163" y="3468688"/>
          <p14:tracePt t="9841" x="7913688" y="3468688"/>
          <p14:tracePt t="9858" x="7921625" y="3468688"/>
          <p14:tracePt t="9860" x="7929563" y="3459163"/>
          <p14:tracePt t="9876" x="7929563" y="3451225"/>
          <p14:tracePt t="9964" x="7921625" y="3451225"/>
          <p14:tracePt t="9973" x="7913688" y="3451225"/>
          <p14:tracePt t="9980" x="7896225" y="3459163"/>
          <p14:tracePt t="9991" x="7888288" y="3459163"/>
          <p14:tracePt t="10044" x="7880350" y="3459163"/>
          <p14:tracePt t="10052" x="7870825" y="3459163"/>
          <p14:tracePt t="10060" x="7862888" y="3459163"/>
          <p14:tracePt t="10075" x="7854950" y="3476625"/>
          <p14:tracePt t="10077" x="7829550" y="3484563"/>
          <p14:tracePt t="10091" x="7821613" y="3509963"/>
          <p14:tracePt t="10093" x="7796213" y="3543300"/>
          <p14:tracePt t="10108" x="7770813" y="3619500"/>
          <p14:tracePt t="10124" x="7729538" y="3711575"/>
          <p14:tracePt t="10141" x="7704138" y="3829050"/>
          <p14:tracePt t="10158" x="7686675" y="3944938"/>
          <p14:tracePt t="10174" x="7661275" y="4054475"/>
          <p14:tracePt t="10191" x="7653338" y="4113213"/>
          <p14:tracePt t="10207" x="7653338" y="4138613"/>
          <p14:tracePt t="10276" x="7653338" y="4129088"/>
          <p14:tracePt t="10284" x="7653338" y="4121150"/>
          <p14:tracePt t="10292" x="7653338" y="4113213"/>
          <p14:tracePt t="10308" x="7653338" y="4095750"/>
          <p14:tracePt t="10324" x="7661275" y="4071938"/>
          <p14:tracePt t="10341" x="7661275" y="4062413"/>
          <p14:tracePt t="10357" x="7670800" y="4062413"/>
          <p14:tracePt t="10374" x="7670800" y="4054475"/>
          <p14:tracePt t="10390" x="7670800" y="4046538"/>
          <p14:tracePt t="10436" x="7670800" y="4037013"/>
          <p14:tracePt t="10452" x="7661275" y="4029075"/>
          <p14:tracePt t="10460" x="7637463" y="4003675"/>
          <p14:tracePt t="10468" x="7620000" y="3995738"/>
          <p14:tracePt t="10476" x="7594600" y="3979863"/>
          <p14:tracePt t="10491" x="7553325" y="3954463"/>
          <p14:tracePt t="10492" x="7519988" y="3954463"/>
          <p14:tracePt t="10507" x="7469188" y="3944938"/>
          <p14:tracePt t="10509" x="7418388" y="3929063"/>
          <p14:tracePt t="10524" x="7292975" y="3903663"/>
          <p14:tracePt t="10540" x="7126288" y="3870325"/>
          <p14:tracePt t="10557" x="6899275" y="3870325"/>
          <p14:tracePt t="10574" x="6615113" y="3870325"/>
          <p14:tracePt t="10590" x="6297613" y="3870325"/>
          <p14:tracePt t="10608" x="6054725" y="3870325"/>
          <p14:tracePt t="10624" x="5911850" y="3870325"/>
          <p14:tracePt t="10640" x="5827713" y="3878263"/>
          <p14:tracePt t="10657" x="5778500" y="3886200"/>
          <p14:tracePt t="10674" x="5768975" y="3895725"/>
          <p14:tracePt t="10700" x="5761038" y="3911600"/>
          <p14:tracePt t="10716" x="5753100" y="3921125"/>
          <p14:tracePt t="10764" x="5743575" y="3921125"/>
          <p14:tracePt t="11070" x="5761038" y="3929063"/>
          <p14:tracePt t="11079" x="5768975" y="3929063"/>
          <p14:tracePt t="11093" x="5819775" y="3954463"/>
          <p14:tracePt t="11108" x="5886450" y="3962400"/>
          <p14:tracePt t="11124" x="5945188" y="3970338"/>
          <p14:tracePt t="11141" x="5995988" y="3987800"/>
          <p14:tracePt t="11157" x="6021388" y="3987800"/>
          <p14:tracePt t="11174" x="6054725" y="3995738"/>
          <p14:tracePt t="11190" x="6062663" y="3995738"/>
          <p14:tracePt t="11207" x="6078538" y="3995738"/>
          <p14:tracePt t="11224" x="6103938" y="3995738"/>
          <p14:tracePt t="11240" x="6121400" y="3987800"/>
          <p14:tracePt t="11257" x="6137275" y="3979863"/>
          <p14:tracePt t="11274" x="6162675" y="3979863"/>
          <p14:tracePt t="11290" x="6170613" y="3979863"/>
          <p14:tracePt t="11292" x="6180138" y="3979863"/>
          <p14:tracePt t="11307" x="6188075" y="3979863"/>
          <p14:tracePt t="11309" x="6196013" y="3979863"/>
          <p14:tracePt t="11324" x="6205538" y="3979863"/>
          <p14:tracePt t="11340" x="6213475" y="3979863"/>
          <p14:tracePt t="11405" x="6221413" y="3979863"/>
          <p14:tracePt t="11420" x="6238875" y="3979863"/>
          <p14:tracePt t="11436" x="6246813" y="3987800"/>
          <p14:tracePt t="11452" x="6254750" y="3995738"/>
          <p14:tracePt t="11581" x="6246813" y="3995738"/>
          <p14:tracePt t="11590" x="6221413" y="3995738"/>
          <p14:tracePt t="11598" x="6196013" y="3995738"/>
          <p14:tracePt t="11610" x="6180138" y="3995738"/>
          <p14:tracePt t="11625" x="6121400" y="3970338"/>
          <p14:tracePt t="11641" x="6088063" y="3970338"/>
          <p14:tracePt t="11657" x="6062663" y="3970338"/>
          <p14:tracePt t="11674" x="6045200" y="3970338"/>
          <p14:tracePt t="11676" x="6037263" y="3970338"/>
          <p14:tracePt t="11691" x="6029325" y="3970338"/>
          <p14:tracePt t="11708" x="6011863" y="3970338"/>
          <p14:tracePt t="11724" x="5970588" y="3970338"/>
          <p14:tracePt t="11741" x="5937250" y="3970338"/>
          <p14:tracePt t="11758" x="5911850" y="3970338"/>
          <p14:tracePt t="11774" x="5886450" y="3970338"/>
          <p14:tracePt t="11791" x="5870575" y="3970338"/>
          <p14:tracePt t="11807" x="5861050" y="3970338"/>
          <p14:tracePt t="11824" x="5853113" y="3970338"/>
          <p14:tracePt t="11876" x="5845175" y="3970338"/>
          <p14:tracePt t="12134" x="5845175" y="3979863"/>
          <p14:tracePt t="12653" x="5853113" y="3979863"/>
          <p14:tracePt t="12663" x="5861050" y="3979863"/>
          <p14:tracePt t="12686" x="5870575" y="3979863"/>
          <p14:tracePt t="12901" x="5870575" y="3970338"/>
          <p14:tracePt t="13934" x="5870575" y="3962400"/>
          <p14:tracePt t="13950" x="5878513" y="3954463"/>
          <p14:tracePt t="13957" x="5878513" y="3937000"/>
          <p14:tracePt t="13964" x="5886450" y="3937000"/>
          <p14:tracePt t="14157" x="5878513" y="3937000"/>
          <p14:tracePt t="14173" x="5870575" y="3944938"/>
          <p14:tracePt t="14189" x="5870575" y="3954463"/>
          <p14:tracePt t="15574" x="5870575" y="3962400"/>
          <p14:tracePt t="15590" x="5894388" y="3970338"/>
          <p14:tracePt t="15599" x="5903913" y="3979863"/>
          <p14:tracePt t="15609" x="5919788" y="3987800"/>
          <p14:tracePt t="15626" x="5953125" y="4013200"/>
          <p14:tracePt t="15629" x="5962650" y="4013200"/>
          <p14:tracePt t="15640" x="5970588" y="4021138"/>
          <p14:tracePt t="15657" x="5986463" y="4021138"/>
          <p14:tracePt t="15708" x="5995988" y="4021138"/>
          <p14:tracePt t="15869" x="5995988" y="4013200"/>
          <p14:tracePt t="15877" x="5995988" y="4003675"/>
          <p14:tracePt t="15892" x="6003925" y="3979863"/>
          <p14:tracePt t="15910" x="6011863" y="3962400"/>
          <p14:tracePt t="15982" x="6011863" y="3954463"/>
          <p14:tracePt t="15998" x="6011863" y="3944938"/>
          <p14:tracePt t="16007" x="6003925" y="3929063"/>
          <p14:tracePt t="16015" x="6003925" y="3921125"/>
          <p14:tracePt t="16023" x="5995988" y="3911600"/>
          <p14:tracePt t="16040" x="5995988" y="3895725"/>
          <p14:tracePt t="16057" x="5970588" y="3862388"/>
          <p14:tracePt t="16073" x="5962650" y="3844925"/>
          <p14:tracePt t="16090" x="5962650" y="3836988"/>
          <p14:tracePt t="16107" x="5962650" y="3829050"/>
          <p14:tracePt t="16197" x="5953125" y="3811588"/>
          <p14:tracePt t="16207" x="5945188" y="3811588"/>
          <p14:tracePt t="16215" x="5945188" y="3803650"/>
          <p14:tracePt t="16231" x="5937250" y="3794125"/>
          <p14:tracePt t="16422" x="5929313" y="3794125"/>
          <p14:tracePt t="16438" x="5919788" y="3794125"/>
          <p14:tracePt t="16446" x="5903913" y="3794125"/>
          <p14:tracePt t="16461" x="5894388" y="3794125"/>
          <p14:tracePt t="16476" x="5886450" y="3794125"/>
          <p14:tracePt t="16490" x="5878513" y="3794125"/>
          <p14:tracePt t="16508" x="5870575" y="3794125"/>
          <p14:tracePt t="16524" x="5861050" y="3794125"/>
          <p14:tracePt t="16548" x="5861050" y="3803650"/>
          <p14:tracePt t="16557" x="5853113" y="3803650"/>
          <p14:tracePt t="16573" x="5835650" y="3803650"/>
          <p14:tracePt t="16590" x="5827713" y="3829050"/>
          <p14:tracePt t="16607" x="5819775" y="3844925"/>
          <p14:tracePt t="16625" x="5811838" y="3886200"/>
          <p14:tracePt t="16644" x="5786438" y="3929063"/>
          <p14:tracePt t="16657" x="5778500" y="3944938"/>
          <p14:tracePt t="16673" x="5778500" y="3995738"/>
          <p14:tracePt t="16690" x="5778500" y="4013200"/>
          <p14:tracePt t="16707" x="5778500" y="4029075"/>
          <p14:tracePt t="16708" x="5778500" y="4037013"/>
          <p14:tracePt t="16723" x="5778500" y="4054475"/>
          <p14:tracePt t="16740" x="5778500" y="4062413"/>
          <p14:tracePt t="16757" x="5778500" y="4071938"/>
          <p14:tracePt t="16773" x="5811838" y="4087813"/>
          <p14:tracePt t="16790" x="5845175" y="4113213"/>
          <p14:tracePt t="16807" x="5870575" y="4121150"/>
          <p14:tracePt t="16823" x="5919788" y="4129088"/>
          <p14:tracePt t="16840" x="5962650" y="4146550"/>
          <p14:tracePt t="16856" x="6003925" y="4146550"/>
          <p14:tracePt t="16873" x="6037263" y="4146550"/>
          <p14:tracePt t="16890" x="6062663" y="4121150"/>
          <p14:tracePt t="16907" x="6096000" y="4087813"/>
          <p14:tracePt t="16908" x="6121400" y="4079875"/>
          <p14:tracePt t="16923" x="6137275" y="4054475"/>
          <p14:tracePt t="16925" x="6162675" y="4029075"/>
          <p14:tracePt t="16940" x="6205538" y="3970338"/>
          <p14:tracePt t="16957" x="6221413" y="3911600"/>
          <p14:tracePt t="16973" x="6246813" y="3852863"/>
          <p14:tracePt t="16990" x="6246813" y="3794125"/>
          <p14:tracePt t="17006" x="6246813" y="3760788"/>
          <p14:tracePt t="17023" x="6246813" y="3735388"/>
          <p14:tracePt t="17040" x="6246813" y="3727450"/>
          <p14:tracePt t="17084" x="6238875" y="3727450"/>
          <p14:tracePt t="17092" x="6229350" y="3727450"/>
          <p14:tracePt t="17150" x="6221413" y="3719513"/>
          <p14:tracePt t="17159" x="6213475" y="3719513"/>
          <p14:tracePt t="17164" x="6196013" y="3719513"/>
          <p14:tracePt t="17174" x="6188075" y="3719513"/>
          <p14:tracePt t="17190" x="6162675" y="3719513"/>
          <p14:tracePt t="17207" x="6146800" y="3719513"/>
          <p14:tracePt t="17223" x="6103938" y="3719513"/>
          <p14:tracePt t="17240" x="6054725" y="3719513"/>
          <p14:tracePt t="17257" x="6029325" y="3719513"/>
          <p14:tracePt t="17273" x="6021388" y="3719513"/>
          <p14:tracePt t="17290" x="6011863" y="3719513"/>
          <p14:tracePt t="17307" x="5995988" y="3719513"/>
          <p14:tracePt t="17332" x="5986463" y="3719513"/>
          <p14:tracePt t="17348" x="5978525" y="3719513"/>
          <p14:tracePt t="17358" x="5970588" y="3719513"/>
          <p14:tracePt t="17373" x="5962650" y="3719513"/>
          <p14:tracePt t="17390" x="5953125" y="3719513"/>
          <p14:tracePt t="17407" x="5945188" y="3719513"/>
          <p14:tracePt t="17423" x="5929313" y="3719513"/>
          <p14:tracePt t="17440" x="5919788" y="3727450"/>
          <p14:tracePt t="17457" x="5911850" y="3727450"/>
          <p14:tracePt t="17573" x="5911850" y="3735388"/>
          <p14:tracePt t="17590" x="5911850" y="3744913"/>
          <p14:tracePt t="17607" x="5903913" y="3752850"/>
          <p14:tracePt t="17613" x="5903913" y="3760788"/>
          <p14:tracePt t="17623" x="5894388" y="3778250"/>
          <p14:tracePt t="17640" x="5878513" y="3803650"/>
          <p14:tracePt t="17657" x="5861050" y="3819525"/>
          <p14:tracePt t="17673" x="5853113" y="3836988"/>
          <p14:tracePt t="17690" x="5853113" y="3852863"/>
          <p14:tracePt t="17692" x="5845175" y="3862388"/>
          <p14:tracePt t="17707" x="5845175" y="3870325"/>
          <p14:tracePt t="17708" x="5835650" y="3878263"/>
          <p14:tracePt t="17724" x="5835650" y="3886200"/>
          <p14:tracePt t="17725" x="5835650" y="3911600"/>
          <p14:tracePt t="17740" x="5835650" y="3944938"/>
          <p14:tracePt t="17757" x="5845175" y="3970338"/>
          <p14:tracePt t="17773" x="5870575" y="4003675"/>
          <p14:tracePt t="17790" x="5878513" y="4021138"/>
          <p14:tracePt t="17807" x="5894388" y="4037013"/>
          <p14:tracePt t="17823" x="5919788" y="4071938"/>
          <p14:tracePt t="17840" x="5937250" y="4087813"/>
          <p14:tracePt t="17857" x="5962650" y="4113213"/>
          <p14:tracePt t="17873" x="6011863" y="4121150"/>
          <p14:tracePt t="17890" x="6037263" y="4129088"/>
          <p14:tracePt t="17892" x="6054725" y="4129088"/>
          <p14:tracePt t="17907" x="6062663" y="4129088"/>
          <p14:tracePt t="17923" x="6070600" y="4129088"/>
          <p14:tracePt t="17940" x="6088063" y="4129088"/>
          <p14:tracePt t="17957" x="6096000" y="4121150"/>
          <p14:tracePt t="17973" x="6103938" y="4105275"/>
          <p14:tracePt t="17990" x="6121400" y="4071938"/>
          <p14:tracePt t="18007" x="6129338" y="4029075"/>
          <p14:tracePt t="18023" x="6137275" y="3954463"/>
          <p14:tracePt t="18040" x="6137275" y="3886200"/>
          <p14:tracePt t="18057" x="6121400" y="3829050"/>
          <p14:tracePt t="18073" x="6103938" y="3778250"/>
          <p14:tracePt t="18090" x="6078538" y="3735388"/>
          <p14:tracePt t="18092" x="6070600" y="3711575"/>
          <p14:tracePt t="18107" x="6045200" y="3686175"/>
          <p14:tracePt t="18108" x="6037263" y="3678238"/>
          <p14:tracePt t="18124" x="6029325" y="3660775"/>
          <p14:tracePt t="18125" x="6003925" y="3643313"/>
          <p14:tracePt t="18140" x="5986463" y="3635375"/>
          <p14:tracePt t="18157" x="5962650" y="3627438"/>
          <p14:tracePt t="18173" x="5937250" y="3619500"/>
          <p14:tracePt t="18190" x="5929313" y="3609975"/>
          <p14:tracePt t="18207" x="5878513" y="3586163"/>
          <p14:tracePt t="18223" x="5853113" y="3586163"/>
          <p14:tracePt t="18240" x="5835650" y="3586163"/>
          <p14:tracePt t="18257" x="5819775" y="3586163"/>
          <p14:tracePt t="18273" x="5811838" y="3586163"/>
          <p14:tracePt t="18290" x="5794375" y="3586163"/>
          <p14:tracePt t="18291" x="5786438" y="3594100"/>
          <p14:tracePt t="18308" x="5786438" y="3609975"/>
          <p14:tracePt t="18323" x="5786438" y="3619500"/>
          <p14:tracePt t="18325" x="5778500" y="3627438"/>
          <p14:tracePt t="18340" x="5778500" y="3635375"/>
          <p14:tracePt t="18341" x="5768975" y="3643313"/>
          <p14:tracePt t="18357" x="5768975" y="3660775"/>
          <p14:tracePt t="18373" x="5768975" y="3686175"/>
          <p14:tracePt t="18390" x="5768975" y="3711575"/>
          <p14:tracePt t="18407" x="5768975" y="3719513"/>
          <p14:tracePt t="18423" x="5768975" y="3727450"/>
          <p14:tracePt t="18440" x="5768975" y="3760788"/>
          <p14:tracePt t="18457" x="5768975" y="3778250"/>
          <p14:tracePt t="18473" x="5768975" y="3803650"/>
          <p14:tracePt t="18490" x="5768975" y="3819525"/>
          <p14:tracePt t="18492" x="5768975" y="3829050"/>
          <p14:tracePt t="18507" x="5768975" y="3836988"/>
          <p14:tracePt t="18508" x="5778500" y="3844925"/>
          <p14:tracePt t="18524" x="5778500" y="3852863"/>
          <p14:tracePt t="18549" x="5786438" y="3870325"/>
          <p14:tracePt t="18557" x="5794375" y="3878263"/>
          <p14:tracePt t="18573" x="5811838" y="3886200"/>
          <p14:tracePt t="18590" x="5827713" y="3886200"/>
          <p14:tracePt t="18607" x="5835650" y="3886200"/>
          <p14:tracePt t="18623" x="5835650" y="3895725"/>
          <p14:tracePt t="18639" x="5853113" y="3903663"/>
          <p14:tracePt t="18656" x="5870575" y="3911600"/>
          <p14:tracePt t="18673" x="5886450" y="3911600"/>
          <p14:tracePt t="18689" x="5903913" y="3911600"/>
          <p14:tracePt t="18707" x="5919788" y="3921125"/>
          <p14:tracePt t="18708" x="5929313" y="3921125"/>
          <p14:tracePt t="18723" x="5937250" y="3921125"/>
          <p14:tracePt t="18740" x="5962650" y="3921125"/>
          <p14:tracePt t="18757" x="5978525" y="3911600"/>
          <p14:tracePt t="18773" x="5995988" y="3903663"/>
          <p14:tracePt t="18789" x="6021388" y="3895725"/>
          <p14:tracePt t="18806" x="6029325" y="3878263"/>
          <p14:tracePt t="18823" x="6037263" y="3852863"/>
          <p14:tracePt t="18839" x="6045200" y="3836988"/>
          <p14:tracePt t="18856" x="6045200" y="3819525"/>
          <p14:tracePt t="18873" x="6045200" y="3811588"/>
          <p14:tracePt t="18948" x="6037263" y="3803650"/>
          <p14:tracePt t="18964" x="6029325" y="3786188"/>
          <p14:tracePt t="19004" x="6021388" y="3786188"/>
          <p14:tracePt t="19020" x="6003925" y="3786188"/>
          <p14:tracePt t="19028" x="5995988" y="3786188"/>
          <p14:tracePt t="19039" x="5986463" y="3786188"/>
          <p14:tracePt t="19084" x="5978525" y="3786188"/>
          <p14:tracePt t="19100" x="5970588" y="3786188"/>
          <p14:tracePt t="19148" x="5962650" y="3786188"/>
          <p14:tracePt t="19164" x="5953125" y="3786188"/>
          <p14:tracePt t="19173" x="5937250" y="3786188"/>
          <p14:tracePt t="19180" x="5937250" y="3794125"/>
          <p14:tracePt t="19196" x="5937250" y="3803650"/>
          <p14:tracePt t="19206" x="5929313" y="3803650"/>
          <p14:tracePt t="19223" x="5919788" y="3803650"/>
          <p14:tracePt t="19239" x="5911850" y="3803650"/>
          <p14:tracePt t="19256" x="5911850" y="3811588"/>
          <p14:tracePt t="19273" x="5911850" y="3819525"/>
          <p14:tracePt t="19289" x="5911850" y="3829050"/>
          <p14:tracePt t="19324" x="5911850" y="3836988"/>
          <p14:tracePt t="19348" x="5903913" y="3836988"/>
          <p14:tracePt t="19364" x="5903913" y="3844925"/>
          <p14:tracePt t="19380" x="5903913" y="3870325"/>
          <p14:tracePt t="19396" x="5903913" y="3878263"/>
          <p14:tracePt t="19405" x="5894388" y="3886200"/>
          <p14:tracePt t="19412" x="5894388" y="3895725"/>
          <p14:tracePt t="19423" x="5886450" y="3903663"/>
          <p14:tracePt t="19439" x="5886450" y="3911600"/>
          <p14:tracePt t="19456" x="5886450" y="3929063"/>
          <p14:tracePt t="19473" x="5903913" y="3937000"/>
          <p14:tracePt t="19489" x="5911850" y="3962400"/>
          <p14:tracePt t="19507" x="5945188" y="3995738"/>
          <p14:tracePt t="19508" x="5953125" y="4013200"/>
          <p14:tracePt t="19523" x="5962650" y="4021138"/>
          <p14:tracePt t="19524" x="5978525" y="4029075"/>
          <p14:tracePt t="19540" x="5995988" y="4046538"/>
          <p14:tracePt t="19557" x="6011863" y="4062413"/>
          <p14:tracePt t="19573" x="6029325" y="4071938"/>
          <p14:tracePt t="19589" x="6045200" y="4087813"/>
          <p14:tracePt t="19606" x="6054725" y="4095750"/>
          <p14:tracePt t="19623" x="6062663" y="4095750"/>
          <p14:tracePt t="19660" x="6070600" y="4079875"/>
          <p14:tracePt t="19668" x="6078538" y="4071938"/>
          <p14:tracePt t="19676" x="6078538" y="4062413"/>
          <p14:tracePt t="19689" x="6088063" y="4054475"/>
          <p14:tracePt t="19706" x="6096000" y="4046538"/>
          <p14:tracePt t="19708" x="6096000" y="4037013"/>
          <p14:tracePt t="19723" x="6096000" y="4029075"/>
          <p14:tracePt t="19724" x="6096000" y="4003675"/>
          <p14:tracePt t="19740" x="6096000" y="3979863"/>
          <p14:tracePt t="19756" x="6096000" y="3937000"/>
          <p14:tracePt t="19773" x="6096000" y="3862388"/>
          <p14:tracePt t="19789" x="6078538" y="3770313"/>
          <p14:tracePt t="19806" x="6062663" y="3711575"/>
          <p14:tracePt t="19823" x="6037263" y="3678238"/>
          <p14:tracePt t="19839" x="6029325" y="3668713"/>
          <p14:tracePt t="19989" x="6037263" y="3668713"/>
          <p14:tracePt t="19997" x="6045200" y="3668713"/>
          <p14:tracePt t="20008" x="6070600" y="3668713"/>
          <p14:tracePt t="20023" x="6088063" y="3694113"/>
          <p14:tracePt t="20040" x="6121400" y="3711575"/>
          <p14:tracePt t="20057" x="6162675" y="3735388"/>
          <p14:tracePt t="20073" x="6188075" y="3752850"/>
          <p14:tracePt t="20090" x="6238875" y="3778250"/>
          <p14:tracePt t="20092" x="6262688" y="3803650"/>
          <p14:tracePt t="20106" x="6280150" y="3811588"/>
          <p14:tracePt t="20108" x="6305550" y="3819525"/>
          <p14:tracePt t="20123" x="6330950" y="3836988"/>
          <p14:tracePt t="20124" x="6346825" y="3836988"/>
          <p14:tracePt t="20140" x="6380163" y="3844925"/>
          <p14:tracePt t="20156" x="6413500" y="3852863"/>
          <p14:tracePt t="20173" x="6423025" y="3852863"/>
          <p14:tracePt t="20189" x="6430963" y="3852863"/>
          <p14:tracePt t="20220" x="6423025" y="3852863"/>
          <p14:tracePt t="20236" x="6413500" y="3852863"/>
          <p14:tracePt t="20244" x="6397625" y="3852863"/>
          <p14:tracePt t="20256" x="6389688" y="3844925"/>
          <p14:tracePt t="20273" x="6380163" y="3836988"/>
          <p14:tracePt t="20289" x="6372225" y="3836988"/>
          <p14:tracePt t="20316" x="6364288" y="3836988"/>
          <p14:tracePt t="20332" x="6356350" y="3836988"/>
          <p14:tracePt t="20589" x="6346825" y="3836988"/>
          <p14:tracePt t="20606" x="6346825" y="3844925"/>
          <p14:tracePt t="20742" x="6356350" y="3852863"/>
          <p14:tracePt t="20750" x="6356350" y="3862388"/>
          <p14:tracePt t="20758" x="6364288" y="3862388"/>
          <p14:tracePt t="20774" x="6372225" y="3870325"/>
          <p14:tracePt t="20790" x="6380163" y="3870325"/>
          <p14:tracePt t="20807" x="6389688" y="3870325"/>
          <p14:tracePt t="20860" x="6405563" y="3870325"/>
          <p14:tracePt t="20941" x="6397625" y="3870325"/>
          <p14:tracePt t="20959" x="6380163" y="3870325"/>
          <p14:tracePt t="20967" x="6356350" y="3870325"/>
          <p14:tracePt t="20974" x="6338888" y="3870325"/>
          <p14:tracePt t="20990" x="6280150" y="3870325"/>
          <p14:tracePt t="21008" x="6246813" y="3870325"/>
          <p14:tracePt t="21023" x="6238875" y="3862388"/>
          <p14:tracePt t="21126" x="6238875" y="3852863"/>
          <p14:tracePt t="21150" x="6246813" y="3852863"/>
          <p14:tracePt t="21157" x="6254750" y="3844925"/>
          <p14:tracePt t="21164" x="6272213" y="3836988"/>
          <p14:tracePt t="21174" x="6280150" y="3836988"/>
          <p14:tracePt t="21190" x="6321425" y="3803650"/>
          <p14:tracePt t="21207" x="6380163" y="3778250"/>
          <p14:tracePt t="21223" x="6423025" y="3760788"/>
          <p14:tracePt t="21240" x="6456363" y="3744913"/>
          <p14:tracePt t="21257" x="6505575" y="3719513"/>
          <p14:tracePt t="21273" x="6548438" y="3702050"/>
          <p14:tracePt t="21290" x="6607175" y="3678238"/>
          <p14:tracePt t="21292" x="6640513" y="3678238"/>
          <p14:tracePt t="21307" x="6699250" y="3660775"/>
          <p14:tracePt t="21309" x="6732588" y="3652838"/>
          <p14:tracePt t="21323" x="6765925" y="3635375"/>
          <p14:tracePt t="21325" x="6807200" y="3635375"/>
          <p14:tracePt t="21340" x="6875463" y="3609975"/>
          <p14:tracePt t="21357" x="6916738" y="3609975"/>
          <p14:tracePt t="21359" x="6932613" y="3602038"/>
          <p14:tracePt t="21374" x="7024688" y="3586163"/>
          <p14:tracePt t="21390" x="7108825" y="3586163"/>
          <p14:tracePt t="21407" x="7185025" y="3586163"/>
          <p14:tracePt t="21423" x="7234238" y="3586163"/>
          <p14:tracePt t="21440" x="7259638" y="3594100"/>
          <p14:tracePt t="21457" x="7267575" y="3602038"/>
          <p14:tracePt t="21473" x="7277100" y="3602038"/>
          <p14:tracePt t="21516" x="7277100" y="3609975"/>
          <p14:tracePt t="21524" x="7267575" y="3609975"/>
          <p14:tracePt t="21532" x="7243763" y="3619500"/>
          <p14:tracePt t="21540" x="7218363" y="3643313"/>
          <p14:tracePt t="21557" x="7185025" y="3678238"/>
          <p14:tracePt t="21573" x="7151688" y="3735388"/>
          <p14:tracePt t="21589" x="7126288" y="3770313"/>
          <p14:tracePt t="21606" x="7118350" y="3786188"/>
          <p14:tracePt t="21622" x="7118350" y="3803650"/>
          <p14:tracePt t="21639" x="7108825" y="3803650"/>
          <p14:tracePt t="21822" x="7100888" y="3803650"/>
          <p14:tracePt t="21830" x="7083425" y="3803650"/>
          <p14:tracePt t="21841" x="7042150" y="3803650"/>
          <p14:tracePt t="21857" x="6924675" y="3803650"/>
          <p14:tracePt t="21873" x="6765925" y="3803650"/>
          <p14:tracePt t="21890" x="6564313" y="3803650"/>
          <p14:tracePt t="21907" x="6356350" y="3811588"/>
          <p14:tracePt t="21908" x="6288088" y="3811588"/>
          <p14:tracePt t="21923" x="6238875" y="3829050"/>
          <p14:tracePt t="21924" x="6196013" y="3836988"/>
          <p14:tracePt t="21940" x="6170613" y="3852863"/>
          <p14:tracePt t="22190" x="6170613" y="3862388"/>
          <p14:tracePt t="22207" x="6170613" y="3870325"/>
          <p14:tracePt t="22215" x="6162675" y="3870325"/>
          <p14:tracePt t="22229" x="6162675" y="3878263"/>
          <p14:tracePt t="22245" x="6146800" y="3886200"/>
          <p14:tracePt t="22257" x="6146800" y="3895725"/>
          <p14:tracePt t="22273" x="6129338" y="3929063"/>
          <p14:tracePt t="22289" x="6129338" y="3970338"/>
          <p14:tracePt t="22307" x="6121400" y="3987800"/>
          <p14:tracePt t="22308" x="6113463" y="3987800"/>
          <p14:tracePt t="22510" x="6121400" y="3987800"/>
          <p14:tracePt t="22517" x="6154738" y="3995738"/>
          <p14:tracePt t="22526" x="6180138" y="4013200"/>
          <p14:tracePt t="22540" x="6262688" y="4021138"/>
          <p14:tracePt t="22557" x="6380163" y="4021138"/>
          <p14:tracePt t="22573" x="6523038" y="4037013"/>
          <p14:tracePt t="22590" x="6597650" y="4021138"/>
          <p14:tracePt t="22606" x="6632575" y="4003675"/>
          <p14:tracePt t="22623" x="6648450" y="4003675"/>
          <p14:tracePt t="22716" x="6648450" y="3995738"/>
          <p14:tracePt t="22732" x="6648450" y="3987800"/>
          <p14:tracePt t="22740" x="6648450" y="3970338"/>
          <p14:tracePt t="22748" x="6640513" y="3962400"/>
          <p14:tracePt t="22757" x="6623050" y="3954463"/>
          <p14:tracePt t="22773" x="6556375" y="3903663"/>
          <p14:tracePt t="22790" x="6464300" y="3852863"/>
          <p14:tracePt t="22806" x="6405563" y="3803650"/>
          <p14:tracePt t="22823" x="6372225" y="3794125"/>
          <p14:tracePt t="22918" x="6389688" y="3794125"/>
          <p14:tracePt t="22927" x="6438900" y="3794125"/>
          <p14:tracePt t="22942" x="6615113" y="3794125"/>
          <p14:tracePt t="22957" x="6924675" y="3794125"/>
          <p14:tracePt t="22973" x="7259638" y="3794125"/>
          <p14:tracePt t="22990" x="7535863" y="3803650"/>
          <p14:tracePt t="23007" x="7720013" y="3794125"/>
          <p14:tracePt t="23023" x="7786688" y="3778250"/>
          <p14:tracePt t="23039" x="7812088" y="3778250"/>
          <p14:tracePt t="23101" x="7821613" y="3778250"/>
          <p14:tracePt t="23116" x="7829550" y="3778250"/>
          <p14:tracePt t="23132" x="7837488" y="3778250"/>
          <p14:tracePt t="23302" x="7829550" y="3778250"/>
          <p14:tracePt t="23311" x="7821613" y="3778250"/>
          <p14:tracePt t="23326" x="7786688" y="3786188"/>
          <p14:tracePt t="23340" x="7762875" y="3803650"/>
          <p14:tracePt t="23341" x="7729538" y="3803650"/>
          <p14:tracePt t="23356" x="7627938" y="3836988"/>
          <p14:tracePt t="23373" x="7461250" y="3836988"/>
          <p14:tracePt t="23389" x="7234238" y="3844925"/>
          <p14:tracePt t="23406" x="6967538" y="3844925"/>
          <p14:tracePt t="23422" x="6673850" y="3844925"/>
          <p14:tracePt t="23439" x="6389688" y="3844925"/>
          <p14:tracePt t="23456" x="6180138" y="3844925"/>
          <p14:tracePt t="23472" x="6062663" y="3844925"/>
          <p14:tracePt t="23489" x="5995988" y="3844925"/>
          <p14:tracePt t="23506" x="5970588" y="3862388"/>
          <p14:tracePt t="23507" x="5962650" y="3870325"/>
          <p14:tracePt t="23942" x="5962650" y="3862388"/>
          <p14:tracePt t="23959" x="5962650" y="3844925"/>
          <p14:tracePt t="23965" x="5962650" y="3836988"/>
          <p14:tracePt t="23980" x="5962650" y="3829050"/>
          <p14:tracePt t="24004" x="5953125" y="3819525"/>
          <p14:tracePt t="24021" x="5937250" y="3811588"/>
          <p14:tracePt t="24028" x="5929313" y="3803650"/>
          <p14:tracePt t="24039" x="5919788" y="3803650"/>
          <p14:tracePt t="24056" x="5911850" y="3794125"/>
          <p14:tracePt t="24073" x="5903913" y="3786188"/>
          <p14:tracePt t="24089" x="5894388" y="3760788"/>
          <p14:tracePt t="24106" x="5886450" y="3752850"/>
          <p14:tracePt t="24123" x="5870575" y="3744913"/>
          <p14:tracePt t="24213" x="5861050" y="3744913"/>
          <p14:tracePt t="24222" x="5853113" y="3744913"/>
          <p14:tracePt t="24239" x="5845175" y="3744913"/>
          <p14:tracePt t="24246" x="5835650" y="3744913"/>
          <p14:tracePt t="24256" x="5827713" y="3744913"/>
          <p14:tracePt t="24272" x="5819775" y="3744913"/>
          <p14:tracePt t="24289" x="5811838" y="3744913"/>
          <p14:tracePt t="24306" x="5786438" y="3752850"/>
          <p14:tracePt t="24308" x="5778500" y="3752850"/>
          <p14:tracePt t="24323" x="5768975" y="3778250"/>
          <p14:tracePt t="24339" x="5768975" y="3794125"/>
          <p14:tracePt t="24341" x="5768975" y="3803650"/>
          <p14:tracePt t="24356" x="5768975" y="3819525"/>
          <p14:tracePt t="24358" x="5768975" y="3836988"/>
          <p14:tracePt t="24373" x="5768975" y="3852863"/>
          <p14:tracePt t="24389" x="5768975" y="3886200"/>
          <p14:tracePt t="24406" x="5778500" y="3911600"/>
          <p14:tracePt t="24422" x="5811838" y="3970338"/>
          <p14:tracePt t="24439" x="5853113" y="4021138"/>
          <p14:tracePt t="24456" x="5886450" y="4054475"/>
          <p14:tracePt t="24472" x="5919788" y="4071938"/>
          <p14:tracePt t="24489" x="5945188" y="4095750"/>
          <p14:tracePt t="24506" x="5970588" y="4105275"/>
          <p14:tracePt t="24508" x="5978525" y="4113213"/>
          <p14:tracePt t="24524" x="5986463" y="4113213"/>
          <p14:tracePt t="24539" x="5986463" y="4121150"/>
          <p14:tracePt t="24556" x="6003925" y="4121150"/>
          <p14:tracePt t="24573" x="6021388" y="4113213"/>
          <p14:tracePt t="24589" x="6029325" y="4079875"/>
          <p14:tracePt t="24606" x="6045200" y="4062413"/>
          <p14:tracePt t="24622" x="6054725" y="4037013"/>
          <p14:tracePt t="24639" x="6054725" y="4013200"/>
          <p14:tracePt t="24656" x="6062663" y="3995738"/>
          <p14:tracePt t="24672" x="6070600" y="3987800"/>
          <p14:tracePt t="24689" x="6062663" y="3970338"/>
          <p14:tracePt t="24706" x="6037263" y="3954463"/>
          <p14:tracePt t="24708" x="6029325" y="3944938"/>
          <p14:tracePt t="24723" x="6021388" y="3937000"/>
          <p14:tracePt t="24724" x="6011863" y="3921125"/>
          <p14:tracePt t="24739" x="5995988" y="3895725"/>
          <p14:tracePt t="24741" x="5970588" y="3870325"/>
          <p14:tracePt t="24756" x="5953125" y="3811588"/>
          <p14:tracePt t="24773" x="5929313" y="3752850"/>
          <p14:tracePt t="24789" x="5903913" y="3694113"/>
          <p14:tracePt t="24809" x="5878513" y="3643313"/>
          <p14:tracePt t="24822" x="5870575" y="3602038"/>
          <p14:tracePt t="24839" x="5861050" y="3586163"/>
          <p14:tracePt t="24856" x="5845175" y="3586163"/>
          <p14:tracePt t="24942" x="5845175" y="3594100"/>
          <p14:tracePt t="24958" x="5845175" y="3602038"/>
          <p14:tracePt t="24965" x="5845175" y="3609975"/>
          <p14:tracePt t="24975" x="5853113" y="3619500"/>
          <p14:tracePt t="24989" x="5861050" y="3643313"/>
          <p14:tracePt t="25006" x="5886450" y="3660775"/>
          <p14:tracePt t="25022" x="5919788" y="3678238"/>
          <p14:tracePt t="25039" x="5978525" y="3702050"/>
          <p14:tracePt t="25056" x="6037263" y="3727450"/>
          <p14:tracePt t="25072" x="6096000" y="3760788"/>
          <p14:tracePt t="25089" x="6170613" y="3811588"/>
          <p14:tracePt t="25106" x="6246813" y="3836988"/>
          <p14:tracePt t="25122" x="6338888" y="3862388"/>
          <p14:tracePt t="25124" x="6372225" y="3878263"/>
          <p14:tracePt t="25139" x="6405563" y="3878263"/>
          <p14:tracePt t="25140" x="6448425" y="3886200"/>
          <p14:tracePt t="25156" x="6481763" y="3886200"/>
          <p14:tracePt t="25172" x="6497638" y="3886200"/>
          <p14:tracePt t="25204" x="6497638" y="3895725"/>
          <p14:tracePt t="25212" x="6489700" y="3911600"/>
          <p14:tracePt t="25222" x="6464300" y="3929063"/>
          <p14:tracePt t="25239" x="6405563" y="3995738"/>
          <p14:tracePt t="25255" x="6338888" y="4029075"/>
          <p14:tracePt t="25272" x="6280150" y="4062413"/>
          <p14:tracePt t="25289" x="6262688" y="4071938"/>
          <p14:tracePt t="25306" x="6262688" y="4087813"/>
          <p14:tracePt t="25414" x="6262688" y="4079875"/>
          <p14:tracePt t="25422" x="6262688" y="4071938"/>
          <p14:tracePt t="25429" x="6272213" y="4054475"/>
          <p14:tracePt t="25441" x="6288088" y="4029075"/>
          <p14:tracePt t="25455" x="6305550" y="3987800"/>
          <p14:tracePt t="25472" x="6313488" y="3962400"/>
          <p14:tracePt t="25489" x="6338888" y="3954463"/>
          <p14:tracePt t="25506" x="6346825" y="3944938"/>
          <p14:tracePt t="25677" x="6338888" y="3944938"/>
          <p14:tracePt t="25686" x="6321425" y="3944938"/>
          <p14:tracePt t="25694" x="6313488" y="3944938"/>
          <p14:tracePt t="25709" x="6305550" y="3944938"/>
          <p14:tracePt t="25711" x="6297613" y="3954463"/>
          <p14:tracePt t="25722" x="6288088" y="3954463"/>
          <p14:tracePt t="25739" x="6280150" y="3962400"/>
          <p14:tracePt t="25740" x="6272213" y="3962400"/>
          <p14:tracePt t="25756" x="6272213" y="3979863"/>
          <p14:tracePt t="25772" x="6246813" y="3987800"/>
          <p14:tracePt t="25789" x="6221413" y="3995738"/>
          <p14:tracePt t="25805" x="6205538" y="4013200"/>
          <p14:tracePt t="25822" x="6170613" y="4046538"/>
          <p14:tracePt t="25839" x="6113463" y="4071938"/>
          <p14:tracePt t="25856" x="6037263" y="4105275"/>
          <p14:tracePt t="25872" x="5962650" y="4154488"/>
          <p14:tracePt t="25889" x="5886450" y="4222750"/>
          <p14:tracePt t="25905" x="5819775" y="4271963"/>
          <p14:tracePt t="25922" x="5743575" y="4305300"/>
          <p14:tracePt t="25924" x="5710238" y="4330700"/>
          <p14:tracePt t="25939" x="5668963" y="4356100"/>
          <p14:tracePt t="25940" x="5651500" y="4373563"/>
          <p14:tracePt t="25956" x="5602288" y="4389438"/>
          <p14:tracePt t="25972" x="5584825" y="4397375"/>
          <p14:tracePt t="25989" x="5559425" y="4414838"/>
          <p14:tracePt t="26005" x="5559425" y="4422775"/>
          <p14:tracePt t="26117" x="5559425" y="4430713"/>
          <p14:tracePt t="26205" x="5576888" y="4430713"/>
          <p14:tracePt t="26213" x="5584825" y="4430713"/>
          <p14:tracePt t="26224" x="5594350" y="4430713"/>
          <p14:tracePt t="26239" x="5602288" y="4430713"/>
          <p14:tracePt t="26260" x="5610225" y="4430713"/>
          <p14:tracePt t="26272" x="5618163" y="4430713"/>
          <p14:tracePt t="26289" x="5627688" y="4430713"/>
          <p14:tracePt t="26340" x="5643563" y="4430713"/>
          <p14:tracePt t="26389" x="5651500" y="4430713"/>
          <p14:tracePt t="26406" x="5661025" y="4430713"/>
          <p14:tracePt t="26422" x="5668963" y="4430713"/>
          <p14:tracePt t="26431" x="5668963" y="4422775"/>
          <p14:tracePt t="26444" x="5668963" y="4406900"/>
          <p14:tracePt t="26455" x="5676900" y="4406900"/>
          <p14:tracePt t="26472" x="5686425" y="4406900"/>
          <p14:tracePt t="26556" x="5686425" y="4414838"/>
          <p14:tracePt t="26572" x="5686425" y="4422775"/>
          <p14:tracePt t="26589" x="5686425" y="4430713"/>
          <p14:tracePt t="26774" x="5686425" y="4440238"/>
          <p14:tracePt t="26782" x="5686425" y="4448175"/>
          <p14:tracePt t="26791" x="5686425" y="4456113"/>
          <p14:tracePt t="26808" x="5686425" y="4489450"/>
          <p14:tracePt t="26824" x="5686425" y="4506913"/>
          <p14:tracePt t="26839" x="5676900" y="4540250"/>
          <p14:tracePt t="26855" x="5676900" y="4565650"/>
          <p14:tracePt t="26872" x="5676900" y="4616450"/>
          <p14:tracePt t="26889" x="5686425" y="4632325"/>
          <p14:tracePt t="26905" x="5686425" y="4640263"/>
          <p14:tracePt t="26922" x="5686425" y="4649788"/>
          <p14:tracePt t="26964" x="5702300" y="4649788"/>
          <p14:tracePt t="26972" x="5702300" y="4657725"/>
          <p14:tracePt t="26980" x="5702300" y="4665663"/>
          <p14:tracePt t="26996" x="5702300" y="4673600"/>
          <p14:tracePt t="27020" x="5702300" y="4691063"/>
          <p14:tracePt t="27300" x="5702300" y="4683125"/>
          <p14:tracePt t="27316" x="5702300" y="4673600"/>
          <p14:tracePt t="27324" x="5694363" y="4665663"/>
          <p14:tracePt t="27332" x="5694363" y="4657725"/>
          <p14:tracePt t="27340" x="5686425" y="4649788"/>
          <p14:tracePt t="27356" x="5668963" y="4616450"/>
          <p14:tracePt t="27372" x="5661025" y="4598988"/>
          <p14:tracePt t="27389" x="5651500" y="4598988"/>
          <p14:tracePt t="27934" x="5643563" y="4591050"/>
          <p14:tracePt t="27950" x="5643563" y="4581525"/>
          <p14:tracePt t="27996" x="5643563" y="4573588"/>
          <p14:tracePt t="28013" x="5627688" y="4557713"/>
          <p14:tracePt t="28021" x="5627688" y="4548188"/>
          <p14:tracePt t="28028" x="5618163" y="4540250"/>
          <p14:tracePt t="28133" x="5635625" y="4540250"/>
          <p14:tracePt t="28140" x="5643563" y="4540250"/>
          <p14:tracePt t="28149" x="5651500" y="4540250"/>
          <p14:tracePt t="28157" x="5661025" y="4540250"/>
          <p14:tracePt t="28173" x="5694363" y="4540250"/>
          <p14:tracePt t="28189" x="5743575" y="4514850"/>
          <p14:tracePt t="28206" x="5786438" y="4473575"/>
          <p14:tracePt t="28222" x="5794375" y="4430713"/>
          <p14:tracePt t="28238" x="5794375" y="4397375"/>
          <p14:tracePt t="28255" x="5794375" y="4389438"/>
          <p14:tracePt t="28390" x="5802313" y="4389438"/>
          <p14:tracePt t="28597" x="5802313" y="4397375"/>
          <p14:tracePt t="28702" x="5827713" y="4397375"/>
          <p14:tracePt t="28710" x="5845175" y="4397375"/>
          <p14:tracePt t="28724" x="5878513" y="4397375"/>
          <p14:tracePt t="28726" x="5919788" y="4397375"/>
          <p14:tracePt t="28739" x="5953125" y="4397375"/>
          <p14:tracePt t="28741" x="5970588" y="4397375"/>
          <p14:tracePt t="28756" x="6029325" y="4397375"/>
          <p14:tracePt t="28773" x="6103938" y="4397375"/>
          <p14:tracePt t="28789" x="6180138" y="4373563"/>
          <p14:tracePt t="28806" x="6254750" y="4330700"/>
          <p14:tracePt t="28822" x="6280150" y="4330700"/>
          <p14:tracePt t="28839" x="6288088" y="4330700"/>
          <p14:tracePt t="28856" x="6305550" y="4330700"/>
          <p14:tracePt t="29054" x="6313488" y="4330700"/>
          <p14:tracePt t="29071" x="6321425" y="4330700"/>
          <p14:tracePt t="29286" x="6330950" y="4330700"/>
          <p14:tracePt t="29309" x="6338888" y="4330700"/>
          <p14:tracePt t="29325" x="6346825" y="4330700"/>
          <p14:tracePt t="30092" x="6338888" y="4314825"/>
          <p14:tracePt t="30100" x="6297613" y="4289425"/>
          <p14:tracePt t="30108" x="6229350" y="4230688"/>
          <p14:tracePt t="30121" x="6103938" y="4105275"/>
          <p14:tracePt t="30138" x="5702300" y="3770313"/>
          <p14:tracePt t="30140" x="5367338" y="3484563"/>
          <p14:tracePt t="30155" x="5065713" y="3175000"/>
          <p14:tracePt t="30157" x="4748213" y="2832100"/>
          <p14:tracePt t="30172" x="4262438" y="2027238"/>
          <p14:tracePt t="30188" x="3952875" y="1222375"/>
          <p14:tracePt t="30205" x="3792538" y="595313"/>
          <p14:tracePt t="30221" x="3725863" y="168275"/>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title"/>
          </p:nvPr>
        </p:nvSpPr>
        <p:spPr>
          <a:xfrm>
            <a:off x="739175" y="323950"/>
            <a:ext cx="64167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4780">
                <a:solidFill>
                  <a:schemeClr val="lt2"/>
                </a:solidFill>
              </a:rPr>
              <a:t>Notación científica normalizada</a:t>
            </a:r>
            <a:endParaRPr sz="4780">
              <a:solidFill>
                <a:schemeClr val="lt2"/>
              </a:solidFill>
            </a:endParaRPr>
          </a:p>
        </p:txBody>
      </p:sp>
      <p:sp>
        <p:nvSpPr>
          <p:cNvPr id="294" name="Google Shape;294;p45"/>
          <p:cNvSpPr txBox="1">
            <a:spLocks noGrp="1"/>
          </p:cNvSpPr>
          <p:nvPr>
            <p:ph type="body" idx="1"/>
          </p:nvPr>
        </p:nvSpPr>
        <p:spPr>
          <a:xfrm>
            <a:off x="746025" y="1350525"/>
            <a:ext cx="4326300" cy="218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900" dirty="0"/>
              <a:t>Es expresado como una potencia de 10 multiplicada por un coeficiente con decimales:</a:t>
            </a:r>
            <a:endParaRPr sz="1900" dirty="0"/>
          </a:p>
          <a:p>
            <a:pPr marL="0" lvl="0" indent="0" algn="ctr" rtl="0">
              <a:spcBef>
                <a:spcPts val="1200"/>
              </a:spcBef>
              <a:spcAft>
                <a:spcPts val="0"/>
              </a:spcAft>
              <a:buNone/>
            </a:pPr>
            <a:r>
              <a:rPr lang="es-419" sz="1900" b="1" dirty="0">
                <a:highlight>
                  <a:schemeClr val="accent6"/>
                </a:highlight>
              </a:rPr>
              <a:t>A = M x 10</a:t>
            </a:r>
            <a:r>
              <a:rPr lang="es-MX" sz="1900" b="1" dirty="0">
                <a:highlight>
                  <a:schemeClr val="accent6"/>
                </a:highlight>
              </a:rPr>
              <a:t>^n</a:t>
            </a:r>
            <a:endParaRPr sz="1900" b="1" dirty="0">
              <a:highlight>
                <a:schemeClr val="accent6"/>
              </a:highlight>
            </a:endParaRPr>
          </a:p>
          <a:p>
            <a:pPr marL="0" lvl="0" indent="0" algn="l" rtl="0">
              <a:spcBef>
                <a:spcPts val="1200"/>
              </a:spcBef>
              <a:spcAft>
                <a:spcPts val="1200"/>
              </a:spcAft>
              <a:buNone/>
            </a:pPr>
            <a:endParaRPr dirty="0"/>
          </a:p>
        </p:txBody>
      </p:sp>
      <p:sp>
        <p:nvSpPr>
          <p:cNvPr id="295" name="Google Shape;295;p45"/>
          <p:cNvSpPr/>
          <p:nvPr/>
        </p:nvSpPr>
        <p:spPr>
          <a:xfrm>
            <a:off x="1510050" y="3128825"/>
            <a:ext cx="2871000" cy="1680600"/>
          </a:xfrm>
          <a:prstGeom prst="rect">
            <a:avLst/>
          </a:prstGeom>
          <a:gradFill>
            <a:gsLst>
              <a:gs pos="0">
                <a:srgbClr val="E7EF8F"/>
              </a:gs>
              <a:gs pos="100000">
                <a:srgbClr val="C5D428"/>
              </a:gs>
            </a:gsLst>
            <a:path path="circle">
              <a:fillToRect l="50000" t="50000" r="50000" b="50000"/>
            </a:path>
            <a:tileRect/>
          </a:gradFill>
          <a:ln w="9525" cap="flat" cmpd="sng">
            <a:solidFill>
              <a:schemeClr val="dk2"/>
            </a:solidFill>
            <a:prstDash val="solid"/>
            <a:round/>
            <a:headEnd type="none" w="sm" len="sm"/>
            <a:tailEnd type="none" w="sm" len="sm"/>
          </a:ln>
          <a:effectLst>
            <a:outerShdw blurRad="57150" dist="133350" dir="8880000" algn="bl" rotWithShape="0">
              <a:srgbClr val="000000">
                <a:alpha val="52999"/>
              </a:srgbClr>
            </a:outerShdw>
          </a:effectLst>
        </p:spPr>
        <p:txBody>
          <a:bodyPr spcFirstLastPara="1" wrap="square" lIns="91425" tIns="91425" rIns="91425" bIns="91425" anchor="ctr" anchorCtr="0">
            <a:noAutofit/>
          </a:bodyPr>
          <a:lstStyle/>
          <a:p>
            <a:pPr marL="0" lvl="0" indent="0" algn="l" rtl="0">
              <a:lnSpc>
                <a:spcPct val="107916"/>
              </a:lnSpc>
              <a:spcBef>
                <a:spcPts val="0"/>
              </a:spcBef>
              <a:spcAft>
                <a:spcPts val="0"/>
              </a:spcAft>
              <a:buClr>
                <a:schemeClr val="dk1"/>
              </a:buClr>
              <a:buSzPts val="1100"/>
              <a:buFont typeface="Arial"/>
              <a:buNone/>
            </a:pPr>
            <a:r>
              <a:rPr lang="es-419" sz="1100">
                <a:solidFill>
                  <a:schemeClr val="dk1"/>
                </a:solidFill>
              </a:rPr>
              <a:t>Donde </a:t>
            </a:r>
            <a:r>
              <a:rPr lang="es-419" sz="1100" b="1">
                <a:solidFill>
                  <a:schemeClr val="dk1"/>
                </a:solidFill>
              </a:rPr>
              <a:t>M</a:t>
            </a:r>
            <a:r>
              <a:rPr lang="es-419" sz="1100">
                <a:solidFill>
                  <a:schemeClr val="dk1"/>
                </a:solidFill>
              </a:rPr>
              <a:t> es un número menor a 1 en el que el primer dígito después del punto es distinto de cero y recibe el nombre de </a:t>
            </a:r>
            <a:r>
              <a:rPr lang="es-419" sz="1100" b="1">
                <a:solidFill>
                  <a:schemeClr val="dk1"/>
                </a:solidFill>
              </a:rPr>
              <a:t>mantisa</a:t>
            </a:r>
            <a:r>
              <a:rPr lang="es-419" sz="1100">
                <a:solidFill>
                  <a:schemeClr val="dk1"/>
                </a:solidFill>
              </a:rPr>
              <a:t>. </a:t>
            </a:r>
            <a:r>
              <a:rPr lang="es-419" sz="1100" b="1">
                <a:solidFill>
                  <a:schemeClr val="dk1"/>
                </a:solidFill>
              </a:rPr>
              <a:t>n</a:t>
            </a:r>
            <a:r>
              <a:rPr lang="es-419" sz="1100">
                <a:solidFill>
                  <a:schemeClr val="dk1"/>
                </a:solidFill>
              </a:rPr>
              <a:t> indica cuántos dígitos se debe desplazar el punto decimal hacia la izquierda o la derecha para leer el valor del número y recibe el nombre de </a:t>
            </a:r>
            <a:r>
              <a:rPr lang="es-419" sz="1100" b="1">
                <a:solidFill>
                  <a:schemeClr val="dk1"/>
                </a:solidFill>
              </a:rPr>
              <a:t>exponente</a:t>
            </a:r>
            <a:r>
              <a:rPr lang="es-419" sz="1100">
                <a:solidFill>
                  <a:schemeClr val="dk1"/>
                </a:solidFill>
              </a:rPr>
              <a:t>. (+ derecha, - izquierda ).</a:t>
            </a:r>
            <a:endParaRPr>
              <a:latin typeface="Open Sans"/>
              <a:ea typeface="Open Sans"/>
              <a:cs typeface="Open Sans"/>
              <a:sym typeface="Open Sans"/>
            </a:endParaRPr>
          </a:p>
        </p:txBody>
      </p:sp>
      <p:sp>
        <p:nvSpPr>
          <p:cNvPr id="296" name="Google Shape;296;p45"/>
          <p:cNvSpPr txBox="1"/>
          <p:nvPr/>
        </p:nvSpPr>
        <p:spPr>
          <a:xfrm>
            <a:off x="5798975" y="1645100"/>
            <a:ext cx="2803500" cy="2543100"/>
          </a:xfrm>
          <a:prstGeom prst="rect">
            <a:avLst/>
          </a:prstGeom>
          <a:noFill/>
          <a:ln w="9525" cap="flat" cmpd="sng">
            <a:solidFill>
              <a:srgbClr val="0070C0"/>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419" sz="1500">
                <a:solidFill>
                  <a:schemeClr val="dk1"/>
                </a:solidFill>
                <a:latin typeface="Open Sans SemiBold"/>
                <a:ea typeface="Open Sans SemiBold"/>
                <a:cs typeface="Open Sans SemiBold"/>
                <a:sym typeface="Open Sans SemiBold"/>
              </a:rPr>
              <a:t>Normalizar los siguientes números en notación científica:</a:t>
            </a:r>
            <a:endParaRPr sz="1500">
              <a:solidFill>
                <a:schemeClr val="dk1"/>
              </a:solidFill>
              <a:latin typeface="Open Sans SemiBold"/>
              <a:ea typeface="Open Sans SemiBold"/>
              <a:cs typeface="Open Sans SemiBold"/>
              <a:sym typeface="Open Sans SemiBold"/>
            </a:endParaRPr>
          </a:p>
          <a:p>
            <a:pPr marL="0" lvl="0" indent="0" algn="ctr" rtl="0">
              <a:lnSpc>
                <a:spcPct val="107916"/>
              </a:lnSpc>
              <a:spcBef>
                <a:spcPts val="0"/>
              </a:spcBef>
              <a:spcAft>
                <a:spcPts val="0"/>
              </a:spcAft>
              <a:buNone/>
            </a:pPr>
            <a:endParaRPr sz="1500">
              <a:solidFill>
                <a:schemeClr val="dk1"/>
              </a:solidFill>
              <a:latin typeface="Open Sans SemiBold"/>
              <a:ea typeface="Open Sans SemiBold"/>
              <a:cs typeface="Open Sans SemiBold"/>
              <a:sym typeface="Open Sans SemiBold"/>
            </a:endParaRPr>
          </a:p>
          <a:p>
            <a:pPr marL="0" lvl="0" indent="0" algn="ctr" rtl="0">
              <a:lnSpc>
                <a:spcPct val="107916"/>
              </a:lnSpc>
              <a:spcBef>
                <a:spcPts val="0"/>
              </a:spcBef>
              <a:spcAft>
                <a:spcPts val="0"/>
              </a:spcAft>
              <a:buNone/>
            </a:pPr>
            <a:r>
              <a:rPr lang="es-419" sz="1500">
                <a:solidFill>
                  <a:schemeClr val="dk1"/>
                </a:solidFill>
                <a:latin typeface="Open Sans SemiBold"/>
                <a:ea typeface="Open Sans SemiBold"/>
                <a:cs typeface="Open Sans SemiBold"/>
                <a:sym typeface="Open Sans SemiBold"/>
              </a:rPr>
              <a:t>125098.345</a:t>
            </a:r>
            <a:endParaRPr sz="1500">
              <a:solidFill>
                <a:schemeClr val="dk1"/>
              </a:solidFill>
              <a:latin typeface="Open Sans SemiBold"/>
              <a:ea typeface="Open Sans SemiBold"/>
              <a:cs typeface="Open Sans SemiBold"/>
              <a:sym typeface="Open Sans SemiBold"/>
            </a:endParaRPr>
          </a:p>
          <a:p>
            <a:pPr marL="0" lvl="0" indent="0" algn="ctr" rtl="0">
              <a:lnSpc>
                <a:spcPct val="107916"/>
              </a:lnSpc>
              <a:spcBef>
                <a:spcPts val="0"/>
              </a:spcBef>
              <a:spcAft>
                <a:spcPts val="0"/>
              </a:spcAft>
              <a:buNone/>
            </a:pPr>
            <a:r>
              <a:rPr lang="es-419" sz="1500">
                <a:solidFill>
                  <a:schemeClr val="dk1"/>
                </a:solidFill>
                <a:latin typeface="Open Sans SemiBold"/>
                <a:ea typeface="Open Sans SemiBold"/>
                <a:cs typeface="Open Sans SemiBold"/>
                <a:sym typeface="Open Sans SemiBold"/>
              </a:rPr>
              <a:t>0.125098345 x 10</a:t>
            </a:r>
            <a:r>
              <a:rPr lang="es-419" sz="1500" baseline="30000">
                <a:solidFill>
                  <a:schemeClr val="dk1"/>
                </a:solidFill>
                <a:latin typeface="Open Sans SemiBold"/>
                <a:ea typeface="Open Sans SemiBold"/>
                <a:cs typeface="Open Sans SemiBold"/>
                <a:sym typeface="Open Sans SemiBold"/>
              </a:rPr>
              <a:t>6</a:t>
            </a:r>
            <a:endParaRPr sz="1500">
              <a:solidFill>
                <a:schemeClr val="dk1"/>
              </a:solidFill>
              <a:latin typeface="Open Sans SemiBold"/>
              <a:ea typeface="Open Sans SemiBold"/>
              <a:cs typeface="Open Sans SemiBold"/>
              <a:sym typeface="Open Sans SemiBold"/>
            </a:endParaRPr>
          </a:p>
          <a:p>
            <a:pPr marL="0" lvl="0" indent="0" algn="ctr" rtl="0">
              <a:lnSpc>
                <a:spcPct val="107916"/>
              </a:lnSpc>
              <a:spcBef>
                <a:spcPts val="0"/>
              </a:spcBef>
              <a:spcAft>
                <a:spcPts val="0"/>
              </a:spcAft>
              <a:buNone/>
            </a:pPr>
            <a:endParaRPr sz="1500">
              <a:solidFill>
                <a:schemeClr val="dk1"/>
              </a:solidFill>
              <a:latin typeface="Open Sans SemiBold"/>
              <a:ea typeface="Open Sans SemiBold"/>
              <a:cs typeface="Open Sans SemiBold"/>
              <a:sym typeface="Open Sans SemiBold"/>
            </a:endParaRPr>
          </a:p>
          <a:p>
            <a:pPr marL="0" lvl="0" indent="0" algn="ctr" rtl="0">
              <a:lnSpc>
                <a:spcPct val="107916"/>
              </a:lnSpc>
              <a:spcBef>
                <a:spcPts val="0"/>
              </a:spcBef>
              <a:spcAft>
                <a:spcPts val="0"/>
              </a:spcAft>
              <a:buNone/>
            </a:pPr>
            <a:r>
              <a:rPr lang="es-419" sz="1500">
                <a:solidFill>
                  <a:schemeClr val="dk1"/>
                </a:solidFill>
                <a:latin typeface="Open Sans SemiBold"/>
                <a:ea typeface="Open Sans SemiBold"/>
                <a:cs typeface="Open Sans SemiBold"/>
                <a:sym typeface="Open Sans SemiBold"/>
              </a:rPr>
              <a:t>0.0000125098345</a:t>
            </a:r>
            <a:endParaRPr sz="1500">
              <a:solidFill>
                <a:schemeClr val="dk1"/>
              </a:solidFill>
              <a:latin typeface="Open Sans SemiBold"/>
              <a:ea typeface="Open Sans SemiBold"/>
              <a:cs typeface="Open Sans SemiBold"/>
              <a:sym typeface="Open Sans SemiBold"/>
            </a:endParaRPr>
          </a:p>
          <a:p>
            <a:pPr marL="0" lvl="0" indent="0" algn="ctr" rtl="0">
              <a:lnSpc>
                <a:spcPct val="107916"/>
              </a:lnSpc>
              <a:spcBef>
                <a:spcPts val="0"/>
              </a:spcBef>
              <a:spcAft>
                <a:spcPts val="0"/>
              </a:spcAft>
              <a:buNone/>
            </a:pPr>
            <a:r>
              <a:rPr lang="es-419" sz="1500">
                <a:solidFill>
                  <a:schemeClr val="dk1"/>
                </a:solidFill>
                <a:latin typeface="Open Sans SemiBold"/>
                <a:ea typeface="Open Sans SemiBold"/>
                <a:cs typeface="Open Sans SemiBold"/>
                <a:sym typeface="Open Sans SemiBold"/>
              </a:rPr>
              <a:t>0.125098345 x 10</a:t>
            </a:r>
            <a:r>
              <a:rPr lang="es-419" sz="1500" baseline="30000">
                <a:solidFill>
                  <a:schemeClr val="dk1"/>
                </a:solidFill>
                <a:latin typeface="Open Sans SemiBold"/>
                <a:ea typeface="Open Sans SemiBold"/>
                <a:cs typeface="Open Sans SemiBold"/>
                <a:sym typeface="Open Sans SemiBold"/>
              </a:rPr>
              <a:t>-4</a:t>
            </a:r>
            <a:endParaRPr sz="1500" baseline="30000">
              <a:solidFill>
                <a:schemeClr val="dk1"/>
              </a:solidFill>
              <a:latin typeface="Open Sans SemiBold"/>
              <a:ea typeface="Open Sans SemiBold"/>
              <a:cs typeface="Open Sans SemiBold"/>
              <a:sym typeface="Open Sans SemiBold"/>
            </a:endParaRPr>
          </a:p>
          <a:p>
            <a:pPr marL="0" lvl="0" indent="0" algn="l" rtl="0">
              <a:lnSpc>
                <a:spcPct val="107916"/>
              </a:lnSpc>
              <a:spcBef>
                <a:spcPts val="0"/>
              </a:spcBef>
              <a:spcAft>
                <a:spcPts val="0"/>
              </a:spcAft>
              <a:buClr>
                <a:schemeClr val="dk1"/>
              </a:buClr>
              <a:buSzPts val="1100"/>
              <a:buFont typeface="Arial"/>
              <a:buNone/>
            </a:pP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311700" y="33570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600">
                <a:solidFill>
                  <a:schemeClr val="lt2"/>
                </a:solidFill>
              </a:rPr>
              <a:t>Notación binaria normalizada</a:t>
            </a:r>
            <a:endParaRPr sz="4600">
              <a:solidFill>
                <a:schemeClr val="lt2"/>
              </a:solidFill>
            </a:endParaRPr>
          </a:p>
        </p:txBody>
      </p:sp>
      <p:sp>
        <p:nvSpPr>
          <p:cNvPr id="302" name="Google Shape;302;p46"/>
          <p:cNvSpPr txBox="1">
            <a:spLocks noGrp="1"/>
          </p:cNvSpPr>
          <p:nvPr>
            <p:ph type="body" idx="1"/>
          </p:nvPr>
        </p:nvSpPr>
        <p:spPr>
          <a:xfrm>
            <a:off x="311700" y="1264775"/>
            <a:ext cx="4548300" cy="33540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Clr>
                <a:schemeClr val="dk1"/>
              </a:buClr>
              <a:buSzPts val="1100"/>
              <a:buFont typeface="Arial"/>
              <a:buNone/>
            </a:pPr>
            <a:r>
              <a:rPr lang="es-419" sz="1700"/>
              <a:t>Los número binarios también pueden ser representados en notación normalizada de la siguiente manera:</a:t>
            </a:r>
            <a:endParaRPr sz="1700"/>
          </a:p>
          <a:p>
            <a:pPr marL="0" lvl="0" indent="0" algn="ctr" rtl="0">
              <a:lnSpc>
                <a:spcPct val="107916"/>
              </a:lnSpc>
              <a:spcBef>
                <a:spcPts val="0"/>
              </a:spcBef>
              <a:spcAft>
                <a:spcPts val="0"/>
              </a:spcAft>
              <a:buClr>
                <a:schemeClr val="dk1"/>
              </a:buClr>
              <a:buSzPts val="1100"/>
              <a:buFont typeface="Arial"/>
              <a:buNone/>
            </a:pPr>
            <a:endParaRPr sz="1700"/>
          </a:p>
          <a:p>
            <a:pPr marL="0" lvl="0" indent="0" algn="ctr" rtl="0">
              <a:lnSpc>
                <a:spcPct val="107916"/>
              </a:lnSpc>
              <a:spcBef>
                <a:spcPts val="0"/>
              </a:spcBef>
              <a:spcAft>
                <a:spcPts val="0"/>
              </a:spcAft>
              <a:buClr>
                <a:schemeClr val="dk1"/>
              </a:buClr>
              <a:buSzPts val="1100"/>
              <a:buFont typeface="Arial"/>
              <a:buNone/>
            </a:pPr>
            <a:r>
              <a:rPr lang="es-419" sz="1700">
                <a:highlight>
                  <a:schemeClr val="accent3"/>
                </a:highlight>
              </a:rPr>
              <a:t>A = M x (10</a:t>
            </a:r>
            <a:r>
              <a:rPr lang="es-419" sz="1700" baseline="-25000">
                <a:highlight>
                  <a:schemeClr val="accent3"/>
                </a:highlight>
              </a:rPr>
              <a:t>2</a:t>
            </a:r>
            <a:r>
              <a:rPr lang="es-419" sz="1700">
                <a:highlight>
                  <a:schemeClr val="accent3"/>
                </a:highlight>
              </a:rPr>
              <a:t>)</a:t>
            </a:r>
            <a:r>
              <a:rPr lang="es-419" sz="1700" baseline="30000">
                <a:highlight>
                  <a:schemeClr val="accent3"/>
                </a:highlight>
              </a:rPr>
              <a:t>n</a:t>
            </a:r>
            <a:endParaRPr sz="1700" baseline="30000">
              <a:highlight>
                <a:schemeClr val="accent3"/>
              </a:highlight>
            </a:endParaRPr>
          </a:p>
          <a:p>
            <a:pPr marL="0" lvl="0" indent="0" algn="l" rtl="0">
              <a:spcBef>
                <a:spcPts val="0"/>
              </a:spcBef>
              <a:spcAft>
                <a:spcPts val="1200"/>
              </a:spcAft>
              <a:buNone/>
            </a:pPr>
            <a:endParaRPr/>
          </a:p>
        </p:txBody>
      </p:sp>
      <p:sp>
        <p:nvSpPr>
          <p:cNvPr id="303" name="Google Shape;303;p46"/>
          <p:cNvSpPr/>
          <p:nvPr/>
        </p:nvSpPr>
        <p:spPr>
          <a:xfrm>
            <a:off x="1433875" y="3169900"/>
            <a:ext cx="2234400" cy="1158600"/>
          </a:xfrm>
          <a:prstGeom prst="rect">
            <a:avLst/>
          </a:prstGeom>
          <a:gradFill>
            <a:gsLst>
              <a:gs pos="0">
                <a:srgbClr val="86CEAB"/>
              </a:gs>
              <a:gs pos="100000">
                <a:srgbClr val="448E6A"/>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7916"/>
              </a:lnSpc>
              <a:spcBef>
                <a:spcPts val="0"/>
              </a:spcBef>
              <a:spcAft>
                <a:spcPts val="0"/>
              </a:spcAft>
              <a:buClr>
                <a:schemeClr val="dk1"/>
              </a:buClr>
              <a:buSzPts val="1100"/>
              <a:buFont typeface="Arial"/>
              <a:buNone/>
            </a:pPr>
            <a:r>
              <a:rPr lang="es-419" sz="1300" b="1">
                <a:solidFill>
                  <a:schemeClr val="dk1"/>
                </a:solidFill>
                <a:latin typeface="Open Sans"/>
                <a:ea typeface="Open Sans"/>
                <a:cs typeface="Open Sans"/>
                <a:sym typeface="Open Sans"/>
              </a:rPr>
              <a:t>n</a:t>
            </a:r>
            <a:r>
              <a:rPr lang="es-419" sz="1300">
                <a:solidFill>
                  <a:schemeClr val="dk1"/>
                </a:solidFill>
                <a:latin typeface="Open Sans"/>
                <a:ea typeface="Open Sans"/>
                <a:cs typeface="Open Sans"/>
                <a:sym typeface="Open Sans"/>
              </a:rPr>
              <a:t> es el exponente (expresado en binario) y </a:t>
            </a:r>
            <a:r>
              <a:rPr lang="es-419" sz="1300" b="1">
                <a:solidFill>
                  <a:schemeClr val="dk1"/>
                </a:solidFill>
                <a:latin typeface="Open Sans"/>
                <a:ea typeface="Open Sans"/>
                <a:cs typeface="Open Sans"/>
                <a:sym typeface="Open Sans"/>
              </a:rPr>
              <a:t>M</a:t>
            </a:r>
            <a:r>
              <a:rPr lang="es-419" sz="1300">
                <a:solidFill>
                  <a:schemeClr val="dk1"/>
                </a:solidFill>
                <a:latin typeface="Open Sans"/>
                <a:ea typeface="Open Sans"/>
                <a:cs typeface="Open Sans"/>
                <a:sym typeface="Open Sans"/>
              </a:rPr>
              <a:t> es la mantisa (también en binario), que debe ser menor a 1.</a:t>
            </a:r>
            <a:endParaRPr sz="1600">
              <a:latin typeface="Open Sans"/>
              <a:ea typeface="Open Sans"/>
              <a:cs typeface="Open Sans"/>
              <a:sym typeface="Open Sans"/>
            </a:endParaRPr>
          </a:p>
        </p:txBody>
      </p:sp>
      <p:sp>
        <p:nvSpPr>
          <p:cNvPr id="304" name="Google Shape;304;p46"/>
          <p:cNvSpPr txBox="1"/>
          <p:nvPr/>
        </p:nvSpPr>
        <p:spPr>
          <a:xfrm>
            <a:off x="5353575" y="1844125"/>
            <a:ext cx="3214800" cy="2218500"/>
          </a:xfrm>
          <a:prstGeom prst="rect">
            <a:avLst/>
          </a:prstGeom>
          <a:noFill/>
          <a:ln w="9525" cap="flat" cmpd="sng">
            <a:solidFill>
              <a:srgbClr val="0070C0"/>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s-419" sz="1800">
                <a:solidFill>
                  <a:schemeClr val="dk1"/>
                </a:solidFill>
                <a:latin typeface="Open Sans"/>
                <a:ea typeface="Open Sans"/>
                <a:cs typeface="Open Sans"/>
                <a:sym typeface="Open Sans"/>
              </a:rPr>
              <a:t>Para pasar de un decimal a binario normalizado:</a:t>
            </a:r>
            <a:endParaRPr sz="1800">
              <a:solidFill>
                <a:schemeClr val="dk1"/>
              </a:solidFill>
              <a:latin typeface="Open Sans"/>
              <a:ea typeface="Open Sans"/>
              <a:cs typeface="Open Sans"/>
              <a:sym typeface="Open Sans"/>
            </a:endParaRPr>
          </a:p>
          <a:p>
            <a:pPr marL="678180" lvl="0" indent="-342900" algn="l" rtl="0">
              <a:lnSpc>
                <a:spcPct val="107916"/>
              </a:lnSpc>
              <a:spcBef>
                <a:spcPts val="0"/>
              </a:spcBef>
              <a:spcAft>
                <a:spcPts val="0"/>
              </a:spcAft>
              <a:buClr>
                <a:schemeClr val="dk1"/>
              </a:buClr>
              <a:buSzPts val="1800"/>
              <a:buFont typeface="Open Sans"/>
              <a:buAutoNum type="arabicPeriod"/>
            </a:pPr>
            <a:r>
              <a:rPr lang="es-419" sz="1800">
                <a:solidFill>
                  <a:schemeClr val="dk1"/>
                </a:solidFill>
                <a:latin typeface="Open Sans"/>
                <a:ea typeface="Open Sans"/>
                <a:cs typeface="Open Sans"/>
                <a:sym typeface="Open Sans"/>
              </a:rPr>
              <a:t>Pasamos la parte entera a binario</a:t>
            </a:r>
            <a:endParaRPr sz="1800">
              <a:solidFill>
                <a:schemeClr val="dk1"/>
              </a:solidFill>
              <a:latin typeface="Open Sans"/>
              <a:ea typeface="Open Sans"/>
              <a:cs typeface="Open Sans"/>
              <a:sym typeface="Open Sans"/>
            </a:endParaRPr>
          </a:p>
          <a:p>
            <a:pPr marL="678180" lvl="0" indent="-342900" algn="l" rtl="0">
              <a:lnSpc>
                <a:spcPct val="107916"/>
              </a:lnSpc>
              <a:spcBef>
                <a:spcPts val="0"/>
              </a:spcBef>
              <a:spcAft>
                <a:spcPts val="0"/>
              </a:spcAft>
              <a:buClr>
                <a:schemeClr val="dk1"/>
              </a:buClr>
              <a:buSzPts val="1800"/>
              <a:buFont typeface="Open Sans"/>
              <a:buAutoNum type="arabicPeriod"/>
            </a:pPr>
            <a:r>
              <a:rPr lang="es-419" sz="1800">
                <a:solidFill>
                  <a:schemeClr val="dk1"/>
                </a:solidFill>
                <a:latin typeface="Open Sans"/>
                <a:ea typeface="Open Sans"/>
                <a:cs typeface="Open Sans"/>
                <a:sym typeface="Open Sans"/>
              </a:rPr>
              <a:t>Pasamos la parte decimal a binario</a:t>
            </a:r>
            <a:endParaRPr sz="1800">
              <a:solidFill>
                <a:schemeClr val="dk1"/>
              </a:solidFill>
              <a:latin typeface="Open Sans"/>
              <a:ea typeface="Open Sans"/>
              <a:cs typeface="Open Sans"/>
              <a:sym typeface="Open Sans"/>
            </a:endParaRPr>
          </a:p>
          <a:p>
            <a:pPr marL="678180" lvl="0" indent="-336550" algn="l" rtl="0">
              <a:lnSpc>
                <a:spcPct val="107916"/>
              </a:lnSpc>
              <a:spcBef>
                <a:spcPts val="0"/>
              </a:spcBef>
              <a:spcAft>
                <a:spcPts val="0"/>
              </a:spcAft>
              <a:buClr>
                <a:schemeClr val="dk1"/>
              </a:buClr>
              <a:buSzPts val="1700"/>
              <a:buFont typeface="Open Sans"/>
              <a:buAutoNum type="arabicPeriod"/>
            </a:pPr>
            <a:r>
              <a:rPr lang="es-419" sz="1800">
                <a:solidFill>
                  <a:schemeClr val="dk1"/>
                </a:solidFill>
                <a:latin typeface="Open Sans"/>
                <a:ea typeface="Open Sans"/>
                <a:cs typeface="Open Sans"/>
                <a:sym typeface="Open Sans"/>
              </a:rPr>
              <a:t>Normalizamos</a:t>
            </a:r>
            <a:endParaRPr sz="2500">
              <a:solidFill>
                <a:schemeClr val="dk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553600" y="309550"/>
            <a:ext cx="54621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600">
                <a:solidFill>
                  <a:schemeClr val="lt2"/>
                </a:solidFill>
              </a:rPr>
              <a:t>Notación binaria normalizada</a:t>
            </a:r>
            <a:endParaRPr sz="4600">
              <a:solidFill>
                <a:schemeClr val="lt2"/>
              </a:solidFill>
            </a:endParaRPr>
          </a:p>
        </p:txBody>
      </p:sp>
      <p:sp>
        <p:nvSpPr>
          <p:cNvPr id="310" name="Google Shape;310;p47"/>
          <p:cNvSpPr txBox="1">
            <a:spLocks noGrp="1"/>
          </p:cNvSpPr>
          <p:nvPr>
            <p:ph type="body" idx="1"/>
          </p:nvPr>
        </p:nvSpPr>
        <p:spPr>
          <a:xfrm>
            <a:off x="730200" y="1174300"/>
            <a:ext cx="7683600" cy="33540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s-419" sz="1500"/>
              <a:t>Para pasar de un binario normalizado a decimal y conocer su valor se realiza el siguiente algoritmo:</a:t>
            </a:r>
            <a:endParaRPr sz="1500"/>
          </a:p>
          <a:p>
            <a:pPr marL="678180" lvl="0" indent="-323850" algn="l" rtl="0">
              <a:lnSpc>
                <a:spcPct val="107916"/>
              </a:lnSpc>
              <a:spcBef>
                <a:spcPts val="0"/>
              </a:spcBef>
              <a:spcAft>
                <a:spcPts val="0"/>
              </a:spcAft>
              <a:buSzPts val="1500"/>
              <a:buAutoNum type="arabicPeriod"/>
            </a:pPr>
            <a:r>
              <a:rPr lang="es-419" sz="1500"/>
              <a:t>Desnormalizar el número</a:t>
            </a:r>
            <a:endParaRPr sz="1500"/>
          </a:p>
          <a:p>
            <a:pPr marL="678180" lvl="0" indent="-323850" algn="l" rtl="0">
              <a:lnSpc>
                <a:spcPct val="107916"/>
              </a:lnSpc>
              <a:spcBef>
                <a:spcPts val="0"/>
              </a:spcBef>
              <a:spcAft>
                <a:spcPts val="0"/>
              </a:spcAft>
              <a:buSzPts val="1500"/>
              <a:buAutoNum type="arabicPeriod"/>
            </a:pPr>
            <a:r>
              <a:rPr lang="es-419" sz="1600"/>
              <a:t>Sustituir en la expresión: </a:t>
            </a:r>
            <a:endParaRPr sz="1500"/>
          </a:p>
          <a:p>
            <a:pPr marL="678180" lvl="0" indent="-323850" algn="l" rtl="0">
              <a:lnSpc>
                <a:spcPct val="107916"/>
              </a:lnSpc>
              <a:spcBef>
                <a:spcPts val="0"/>
              </a:spcBef>
              <a:spcAft>
                <a:spcPts val="0"/>
              </a:spcAft>
              <a:buSzPts val="1500"/>
              <a:buAutoNum type="arabicPeriod"/>
            </a:pPr>
            <a:r>
              <a:rPr lang="es-419" sz="1600"/>
              <a:t>Realizar el cálculo</a:t>
            </a:r>
            <a:endParaRPr sz="1500"/>
          </a:p>
          <a:p>
            <a:pPr marL="0" lvl="0" indent="0" algn="l" rtl="0">
              <a:lnSpc>
                <a:spcPct val="107916"/>
              </a:lnSpc>
              <a:spcBef>
                <a:spcPts val="0"/>
              </a:spcBef>
              <a:spcAft>
                <a:spcPts val="0"/>
              </a:spcAft>
              <a:buClr>
                <a:schemeClr val="dk1"/>
              </a:buClr>
              <a:buSzPts val="1100"/>
              <a:buFont typeface="Arial"/>
              <a:buNone/>
            </a:pPr>
            <a:endParaRPr sz="1500"/>
          </a:p>
          <a:p>
            <a:pPr marL="0" lvl="0" indent="0" algn="l" rtl="0">
              <a:lnSpc>
                <a:spcPct val="107916"/>
              </a:lnSpc>
              <a:spcBef>
                <a:spcPts val="0"/>
              </a:spcBef>
              <a:spcAft>
                <a:spcPts val="0"/>
              </a:spcAft>
              <a:buClr>
                <a:schemeClr val="dk1"/>
              </a:buClr>
              <a:buSzPts val="1100"/>
              <a:buFont typeface="Arial"/>
              <a:buNone/>
            </a:pPr>
            <a:r>
              <a:rPr lang="es-419" sz="1600"/>
              <a:t>Calcular el valor de N</a:t>
            </a:r>
            <a:r>
              <a:rPr lang="es-419" sz="1600" baseline="-25000"/>
              <a:t>0</a:t>
            </a:r>
            <a:endParaRPr sz="1600"/>
          </a:p>
          <a:p>
            <a:pPr marL="30480" marR="1905" lvl="0" indent="253365" algn="just" rtl="0">
              <a:lnSpc>
                <a:spcPct val="112500"/>
              </a:lnSpc>
              <a:spcBef>
                <a:spcPts val="170"/>
              </a:spcBef>
              <a:spcAft>
                <a:spcPts val="0"/>
              </a:spcAft>
              <a:buClr>
                <a:schemeClr val="dk1"/>
              </a:buClr>
              <a:buSzPts val="1100"/>
              <a:buFont typeface="Arial"/>
              <a:buNone/>
            </a:pPr>
            <a:r>
              <a:rPr lang="es-419" sz="1600"/>
              <a:t>N</a:t>
            </a:r>
            <a:r>
              <a:rPr lang="es-419" sz="1600" baseline="-25000"/>
              <a:t>0</a:t>
            </a:r>
            <a:r>
              <a:rPr lang="es-419" sz="1600"/>
              <a:t> = (0.101 </a:t>
            </a:r>
            <a:r>
              <a:rPr lang="es-419" sz="1500"/>
              <a:t>x 10</a:t>
            </a:r>
            <a:r>
              <a:rPr lang="es-419" sz="1500" baseline="30000"/>
              <a:t>-10 </a:t>
            </a:r>
            <a:r>
              <a:rPr lang="es-419" sz="1600"/>
              <a:t>)</a:t>
            </a:r>
            <a:r>
              <a:rPr lang="es-419" sz="1600" baseline="-25000"/>
              <a:t>2</a:t>
            </a:r>
            <a:r>
              <a:rPr lang="es-419" sz="1600"/>
              <a:t> </a:t>
            </a:r>
            <a:endParaRPr sz="1600"/>
          </a:p>
          <a:p>
            <a:pPr marL="30480" marR="1905" lvl="0" indent="253365" algn="just" rtl="0">
              <a:lnSpc>
                <a:spcPct val="112500"/>
              </a:lnSpc>
              <a:spcBef>
                <a:spcPts val="25"/>
              </a:spcBef>
              <a:spcAft>
                <a:spcPts val="0"/>
              </a:spcAft>
              <a:buClr>
                <a:schemeClr val="dk1"/>
              </a:buClr>
              <a:buSzPts val="1100"/>
              <a:buFont typeface="Arial"/>
              <a:buNone/>
            </a:pPr>
            <a:r>
              <a:rPr lang="es-419" sz="1600"/>
              <a:t>N</a:t>
            </a:r>
            <a:r>
              <a:rPr lang="es-419" sz="1600" baseline="-25000"/>
              <a:t>0</a:t>
            </a:r>
            <a:r>
              <a:rPr lang="es-419" sz="1600"/>
              <a:t> = (0.00101)</a:t>
            </a:r>
            <a:r>
              <a:rPr lang="es-419" sz="1600" baseline="-25000"/>
              <a:t>2</a:t>
            </a:r>
            <a:r>
              <a:rPr lang="es-419" sz="1600"/>
              <a:t> </a:t>
            </a:r>
            <a:endParaRPr sz="1600"/>
          </a:p>
          <a:p>
            <a:pPr marL="30480" marR="1905" lvl="0" indent="253365" algn="just" rtl="0">
              <a:lnSpc>
                <a:spcPct val="112500"/>
              </a:lnSpc>
              <a:spcBef>
                <a:spcPts val="25"/>
              </a:spcBef>
              <a:spcAft>
                <a:spcPts val="0"/>
              </a:spcAft>
              <a:buClr>
                <a:schemeClr val="dk1"/>
              </a:buClr>
              <a:buSzPts val="1100"/>
              <a:buFont typeface="Arial"/>
              <a:buNone/>
            </a:pPr>
            <a:r>
              <a:rPr lang="es-419" sz="1600"/>
              <a:t>n = 0, m = 5</a:t>
            </a:r>
            <a:endParaRPr sz="1600"/>
          </a:p>
          <a:p>
            <a:pPr marL="30480" marR="1905" lvl="0" indent="253365" algn="just" rtl="0">
              <a:lnSpc>
                <a:spcPct val="112500"/>
              </a:lnSpc>
              <a:spcBef>
                <a:spcPts val="25"/>
              </a:spcBef>
              <a:spcAft>
                <a:spcPts val="0"/>
              </a:spcAft>
              <a:buClr>
                <a:schemeClr val="dk1"/>
              </a:buClr>
              <a:buSzPts val="1100"/>
              <a:buFont typeface="Arial"/>
              <a:buNone/>
            </a:pPr>
            <a:r>
              <a:rPr lang="es-419" sz="1600"/>
              <a:t>= [ (0</a:t>
            </a:r>
            <a:r>
              <a:rPr lang="es-419" sz="1600" baseline="-25000"/>
              <a:t> </a:t>
            </a:r>
            <a:r>
              <a:rPr lang="es-419" sz="1600"/>
              <a:t>x 2</a:t>
            </a:r>
            <a:r>
              <a:rPr lang="es-419" sz="1600" baseline="30000"/>
              <a:t>0 </a:t>
            </a:r>
            <a:r>
              <a:rPr lang="es-419" sz="1600"/>
              <a:t>) + ( 0 x 2</a:t>
            </a:r>
            <a:r>
              <a:rPr lang="es-419" sz="1600" baseline="30000"/>
              <a:t>-1 </a:t>
            </a:r>
            <a:r>
              <a:rPr lang="es-419" sz="1600"/>
              <a:t>) + ( 0 x 2</a:t>
            </a:r>
            <a:r>
              <a:rPr lang="es-419" sz="1600" baseline="30000"/>
              <a:t>-2 </a:t>
            </a:r>
            <a:r>
              <a:rPr lang="es-419" sz="1600"/>
              <a:t>) + ( 1 x 2</a:t>
            </a:r>
            <a:r>
              <a:rPr lang="es-419" sz="1600" baseline="30000"/>
              <a:t>-3 </a:t>
            </a:r>
            <a:r>
              <a:rPr lang="es-419" sz="1600"/>
              <a:t>) + ( 0 x 2</a:t>
            </a:r>
            <a:r>
              <a:rPr lang="es-419" sz="1600" baseline="30000"/>
              <a:t>-4 </a:t>
            </a:r>
            <a:r>
              <a:rPr lang="es-419" sz="1600"/>
              <a:t>) + ( 1 x 2</a:t>
            </a:r>
            <a:r>
              <a:rPr lang="es-419" sz="1600" baseline="30000"/>
              <a:t>-5 </a:t>
            </a:r>
            <a:r>
              <a:rPr lang="es-419" sz="1600"/>
              <a:t>)] </a:t>
            </a:r>
            <a:r>
              <a:rPr lang="es-419" sz="1600" baseline="-25000"/>
              <a:t>d </a:t>
            </a:r>
            <a:r>
              <a:rPr lang="es-419" sz="1600"/>
              <a:t>= [1/8+1/32]</a:t>
            </a:r>
            <a:r>
              <a:rPr lang="es-419" sz="1600" baseline="-25000"/>
              <a:t>d </a:t>
            </a:r>
            <a:endParaRPr sz="1600"/>
          </a:p>
          <a:p>
            <a:pPr marL="30480" marR="1905" lvl="0" indent="253365" algn="just" rtl="0">
              <a:lnSpc>
                <a:spcPct val="112500"/>
              </a:lnSpc>
              <a:spcBef>
                <a:spcPts val="985"/>
              </a:spcBef>
              <a:spcAft>
                <a:spcPts val="0"/>
              </a:spcAft>
              <a:buClr>
                <a:schemeClr val="dk1"/>
              </a:buClr>
              <a:buSzPts val="1100"/>
              <a:buFont typeface="Arial"/>
              <a:buNone/>
            </a:pPr>
            <a:r>
              <a:rPr lang="es-419" sz="1600"/>
              <a:t>(0.101 </a:t>
            </a:r>
            <a:r>
              <a:rPr lang="es-419" sz="1500"/>
              <a:t>x 10</a:t>
            </a:r>
            <a:r>
              <a:rPr lang="es-419" sz="1500" baseline="30000"/>
              <a:t>-10 </a:t>
            </a:r>
            <a:r>
              <a:rPr lang="es-419" sz="1600"/>
              <a:t>)</a:t>
            </a:r>
            <a:r>
              <a:rPr lang="es-419" sz="1600" baseline="-25000"/>
              <a:t>2</a:t>
            </a:r>
            <a:r>
              <a:rPr lang="es-419" sz="1600"/>
              <a:t> = (0.00101)</a:t>
            </a:r>
            <a:r>
              <a:rPr lang="es-419" sz="1600" baseline="-25000"/>
              <a:t>2</a:t>
            </a:r>
            <a:r>
              <a:rPr lang="es-419" sz="1600"/>
              <a:t> = [ 0.15625]</a:t>
            </a:r>
            <a:r>
              <a:rPr lang="es-419" sz="1600" baseline="-25000"/>
              <a:t>d</a:t>
            </a:r>
            <a:endParaRPr sz="1600" baseline="-25000"/>
          </a:p>
          <a:p>
            <a:pPr marL="0" lvl="0" indent="0" algn="l" rtl="0">
              <a:spcBef>
                <a:spcPts val="25"/>
              </a:spcBef>
              <a:spcAft>
                <a:spcPts val="1200"/>
              </a:spcAft>
              <a:buNone/>
            </a:pPr>
            <a:endParaRPr/>
          </a:p>
        </p:txBody>
      </p:sp>
      <p:pic>
        <p:nvPicPr>
          <p:cNvPr id="311" name="Google Shape;311;p47"/>
          <p:cNvPicPr preferRelativeResize="0"/>
          <p:nvPr/>
        </p:nvPicPr>
        <p:blipFill>
          <a:blip r:embed="rId3">
            <a:alphaModFix/>
          </a:blip>
          <a:stretch>
            <a:fillRect/>
          </a:stretch>
        </p:blipFill>
        <p:spPr>
          <a:xfrm>
            <a:off x="3548373" y="1973348"/>
            <a:ext cx="1537075" cy="40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8"/>
          <p:cNvSpPr txBox="1">
            <a:spLocks noGrp="1"/>
          </p:cNvSpPr>
          <p:nvPr>
            <p:ph type="title"/>
          </p:nvPr>
        </p:nvSpPr>
        <p:spPr>
          <a:xfrm>
            <a:off x="311700" y="57967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419" sz="3980">
                <a:solidFill>
                  <a:schemeClr val="lt2"/>
                </a:solidFill>
              </a:rPr>
              <a:t>Representación en memoria de un número decimal. (estándar IEEE 754)</a:t>
            </a:r>
            <a:endParaRPr sz="3980">
              <a:solidFill>
                <a:schemeClr val="lt2"/>
              </a:solidFill>
            </a:endParaRPr>
          </a:p>
        </p:txBody>
      </p:sp>
      <p:sp>
        <p:nvSpPr>
          <p:cNvPr id="317" name="Google Shape;317;p48"/>
          <p:cNvSpPr txBox="1">
            <a:spLocks noGrp="1"/>
          </p:cNvSpPr>
          <p:nvPr>
            <p:ph type="body" idx="1"/>
          </p:nvPr>
        </p:nvSpPr>
        <p:spPr>
          <a:xfrm>
            <a:off x="311700" y="1442850"/>
            <a:ext cx="8520600" cy="33540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s-419" sz="1785"/>
              <a:t>Un número de punto flotante es una manera de representar números reales en la computadora. Este método permite expresar números con una cantidad fija de dígitos significativos (llamada mantisa) y un exponente que indica la escala del número.</a:t>
            </a:r>
            <a:endParaRPr sz="1785"/>
          </a:p>
          <a:p>
            <a:pPr marL="457200" lvl="0" indent="-341947" algn="l" rtl="0">
              <a:lnSpc>
                <a:spcPct val="115000"/>
              </a:lnSpc>
              <a:spcBef>
                <a:spcPts val="1200"/>
              </a:spcBef>
              <a:spcAft>
                <a:spcPts val="0"/>
              </a:spcAft>
              <a:buSzPts val="1785"/>
              <a:buChar char="●"/>
            </a:pPr>
            <a:r>
              <a:rPr lang="es-419" sz="1785" b="1"/>
              <a:t>Precisión simple:</a:t>
            </a:r>
            <a:r>
              <a:rPr lang="es-419" sz="1785"/>
              <a:t> Utiliza 32 bits para representar un número de punto flotante, con 1 bit para el signo, 8 bits para el exponente (codificado en exceso a 127) y 23 bits para la mantisa.</a:t>
            </a:r>
            <a:endParaRPr sz="1785"/>
          </a:p>
          <a:p>
            <a:pPr marL="457200" lvl="0" indent="-341947" algn="l" rtl="0">
              <a:lnSpc>
                <a:spcPct val="115000"/>
              </a:lnSpc>
              <a:spcBef>
                <a:spcPts val="0"/>
              </a:spcBef>
              <a:spcAft>
                <a:spcPts val="0"/>
              </a:spcAft>
              <a:buSzPts val="1785"/>
              <a:buChar char="●"/>
            </a:pPr>
            <a:r>
              <a:rPr lang="es-419" sz="1785" b="1"/>
              <a:t>Doble precisión: </a:t>
            </a:r>
            <a:r>
              <a:rPr lang="es-419" sz="1785"/>
              <a:t>Utiliza 64 bits para representar un número de punto flotante, con 1 bit para el signo, 11 bits para el exponente (codificado en exceso a 1023) y 52 bits para la mantisa.</a:t>
            </a:r>
            <a:endParaRPr sz="1785"/>
          </a:p>
          <a:p>
            <a:pPr marL="0" lvl="0" indent="0" algn="l" rtl="0">
              <a:lnSpc>
                <a:spcPct val="95000"/>
              </a:lnSpc>
              <a:spcBef>
                <a:spcPts val="1200"/>
              </a:spcBef>
              <a:spcAft>
                <a:spcPts val="1200"/>
              </a:spcAft>
              <a:buSzPts val="852"/>
              <a:buNone/>
            </a:pPr>
            <a:endParaRPr sz="1085"/>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9"/>
          <p:cNvSpPr txBox="1">
            <a:spLocks noGrp="1"/>
          </p:cNvSpPr>
          <p:nvPr>
            <p:ph type="title"/>
          </p:nvPr>
        </p:nvSpPr>
        <p:spPr>
          <a:xfrm>
            <a:off x="311700" y="62587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Clr>
                <a:schemeClr val="dk1"/>
              </a:buClr>
              <a:buSzPts val="891"/>
              <a:buFont typeface="Arial"/>
              <a:buNone/>
            </a:pPr>
            <a:r>
              <a:rPr lang="es-419" sz="3980">
                <a:solidFill>
                  <a:schemeClr val="lt2"/>
                </a:solidFill>
              </a:rPr>
              <a:t>Representación en memoria de un número decimal. (estándar IEEE 754)</a:t>
            </a:r>
            <a:endParaRPr/>
          </a:p>
        </p:txBody>
      </p:sp>
      <p:sp>
        <p:nvSpPr>
          <p:cNvPr id="323" name="Google Shape;323;p49"/>
          <p:cNvSpPr txBox="1">
            <a:spLocks noGrp="1"/>
          </p:cNvSpPr>
          <p:nvPr>
            <p:ph type="body" idx="1"/>
          </p:nvPr>
        </p:nvSpPr>
        <p:spPr>
          <a:xfrm>
            <a:off x="311700" y="1535175"/>
            <a:ext cx="8520600" cy="3354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419" sz="2000"/>
              <a:t>En el estándar IEEE-754 existen 5 tipos de valores que se pueden representar:</a:t>
            </a:r>
            <a:endParaRPr sz="2000"/>
          </a:p>
          <a:p>
            <a:pPr marL="0" lvl="0" indent="0" algn="ctr" rtl="0">
              <a:spcBef>
                <a:spcPts val="1200"/>
              </a:spcBef>
              <a:spcAft>
                <a:spcPts val="0"/>
              </a:spcAft>
              <a:buNone/>
            </a:pPr>
            <a:r>
              <a:rPr lang="es-419" sz="2000" b="1"/>
              <a:t>El cero</a:t>
            </a:r>
            <a:endParaRPr sz="2000" b="1"/>
          </a:p>
          <a:p>
            <a:pPr marL="0" lvl="0" indent="0" algn="ctr" rtl="0">
              <a:spcBef>
                <a:spcPts val="1200"/>
              </a:spcBef>
              <a:spcAft>
                <a:spcPts val="0"/>
              </a:spcAft>
              <a:buNone/>
            </a:pPr>
            <a:r>
              <a:rPr lang="es-419" sz="2000" b="1"/>
              <a:t>Valores normales</a:t>
            </a:r>
            <a:endParaRPr sz="2000" b="1"/>
          </a:p>
          <a:p>
            <a:pPr marL="0" lvl="0" indent="0" algn="ctr" rtl="0">
              <a:spcBef>
                <a:spcPts val="1200"/>
              </a:spcBef>
              <a:spcAft>
                <a:spcPts val="0"/>
              </a:spcAft>
              <a:buNone/>
            </a:pPr>
            <a:r>
              <a:rPr lang="es-419" sz="2000" b="1"/>
              <a:t>Valores denormales</a:t>
            </a:r>
            <a:endParaRPr sz="2000" b="1"/>
          </a:p>
          <a:p>
            <a:pPr marL="0" lvl="0" indent="0" algn="ctr" rtl="0">
              <a:spcBef>
                <a:spcPts val="1200"/>
              </a:spcBef>
              <a:spcAft>
                <a:spcPts val="0"/>
              </a:spcAft>
              <a:buNone/>
            </a:pPr>
            <a:r>
              <a:rPr lang="es-419" sz="2000" b="1"/>
              <a:t>±∞</a:t>
            </a:r>
            <a:endParaRPr sz="2000" b="1"/>
          </a:p>
          <a:p>
            <a:pPr marL="0" lvl="0" indent="0" algn="ctr" rtl="0">
              <a:spcBef>
                <a:spcPts val="1200"/>
              </a:spcBef>
              <a:spcAft>
                <a:spcPts val="0"/>
              </a:spcAft>
              <a:buNone/>
            </a:pPr>
            <a:r>
              <a:rPr lang="es-419" sz="2000" b="1"/>
              <a:t>Not a number (NaN)</a:t>
            </a:r>
            <a:endParaRPr sz="2000" b="1"/>
          </a:p>
          <a:p>
            <a:pPr marL="0" lvl="0" indent="0" algn="l" rtl="0">
              <a:spcBef>
                <a:spcPts val="1200"/>
              </a:spcBef>
              <a:spcAft>
                <a:spcPts val="12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solidFill>
                  <a:schemeClr val="lt2"/>
                </a:solidFill>
              </a:rPr>
              <a:t>Números normales</a:t>
            </a:r>
            <a:endParaRPr>
              <a:solidFill>
                <a:schemeClr val="lt2"/>
              </a:solidFill>
            </a:endParaRPr>
          </a:p>
        </p:txBody>
      </p:sp>
      <p:sp>
        <p:nvSpPr>
          <p:cNvPr id="329" name="Google Shape;329;p50"/>
          <p:cNvSpPr txBox="1">
            <a:spLocks noGrp="1"/>
          </p:cNvSpPr>
          <p:nvPr>
            <p:ph type="body" idx="1"/>
          </p:nvPr>
        </p:nvSpPr>
        <p:spPr>
          <a:xfrm>
            <a:off x="311700" y="1495600"/>
            <a:ext cx="41130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sz="1800"/>
              <a:t>Los valores válidos posibles para el exponente de un número normal son los siguientes:</a:t>
            </a:r>
            <a:endParaRPr sz="1800"/>
          </a:p>
        </p:txBody>
      </p:sp>
      <p:sp>
        <p:nvSpPr>
          <p:cNvPr id="330" name="Google Shape;330;p50"/>
          <p:cNvSpPr txBox="1">
            <a:spLocks noGrp="1"/>
          </p:cNvSpPr>
          <p:nvPr>
            <p:ph type="body" idx="4294967295"/>
          </p:nvPr>
        </p:nvSpPr>
        <p:spPr>
          <a:xfrm>
            <a:off x="4900200" y="2089675"/>
            <a:ext cx="3932100" cy="1524900"/>
          </a:xfrm>
          <a:prstGeom prst="rect">
            <a:avLst/>
          </a:prstGeom>
          <a:solidFill>
            <a:schemeClr val="lt2"/>
          </a:solidFill>
          <a:ln w="9525" cap="flat" cmpd="sng">
            <a:solidFill>
              <a:schemeClr val="dk1"/>
            </a:solidFill>
            <a:prstDash val="dashDot"/>
            <a:round/>
            <a:headEnd type="none" w="sm" len="sm"/>
            <a:tailEnd type="none" w="sm" len="sm"/>
          </a:ln>
        </p:spPr>
        <p:txBody>
          <a:bodyPr spcFirstLastPara="1" wrap="square" lIns="91425" tIns="91425" rIns="91425" bIns="91425" anchor="t" anchorCtr="0">
            <a:normAutofit/>
          </a:bodyPr>
          <a:lstStyle/>
          <a:p>
            <a:pPr marL="0" lvl="0" indent="0" algn="just" rtl="0">
              <a:lnSpc>
                <a:spcPct val="87916"/>
              </a:lnSpc>
              <a:spcBef>
                <a:spcPts val="0"/>
              </a:spcBef>
              <a:spcAft>
                <a:spcPts val="0"/>
              </a:spcAft>
              <a:buClr>
                <a:schemeClr val="dk1"/>
              </a:buClr>
              <a:buSzPts val="1100"/>
              <a:buFont typeface="Arial"/>
              <a:buNone/>
            </a:pPr>
            <a:r>
              <a:rPr lang="es-419" sz="1900"/>
              <a:t>El intervalo de valores </a:t>
            </a:r>
            <a:r>
              <a:rPr lang="es-419" sz="1900" b="1"/>
              <a:t>normales</a:t>
            </a:r>
            <a:r>
              <a:rPr lang="es-419" sz="1900"/>
              <a:t> posibles en 32 bits en el estándar IEEE-754 es:</a:t>
            </a:r>
            <a:endParaRPr sz="1900"/>
          </a:p>
          <a:p>
            <a:pPr marL="259715" lvl="0" indent="-6350" algn="ctr" rtl="0">
              <a:lnSpc>
                <a:spcPct val="92500"/>
              </a:lnSpc>
              <a:spcBef>
                <a:spcPts val="0"/>
              </a:spcBef>
              <a:spcAft>
                <a:spcPts val="25"/>
              </a:spcAft>
              <a:buClr>
                <a:schemeClr val="dk1"/>
              </a:buClr>
              <a:buSzPts val="1100"/>
              <a:buFont typeface="Arial"/>
              <a:buNone/>
            </a:pPr>
            <a:r>
              <a:rPr lang="es-419" sz="1900"/>
              <a:t>[-2-2-23*2127,-2-126]∪[+2-126,+2-2-23*2127]</a:t>
            </a:r>
            <a:endParaRPr sz="2200"/>
          </a:p>
        </p:txBody>
      </p:sp>
      <p:pic>
        <p:nvPicPr>
          <p:cNvPr id="331" name="Google Shape;331;p50"/>
          <p:cNvPicPr preferRelativeResize="0"/>
          <p:nvPr/>
        </p:nvPicPr>
        <p:blipFill>
          <a:blip r:embed="rId3">
            <a:alphaModFix/>
          </a:blip>
          <a:stretch>
            <a:fillRect/>
          </a:stretch>
        </p:blipFill>
        <p:spPr>
          <a:xfrm>
            <a:off x="311700" y="2748350"/>
            <a:ext cx="3931976" cy="98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600">
                <a:solidFill>
                  <a:schemeClr val="lt2"/>
                </a:solidFill>
              </a:rPr>
              <a:t>Números normales</a:t>
            </a:r>
            <a:endParaRPr sz="4600">
              <a:solidFill>
                <a:schemeClr val="lt2"/>
              </a:solidFill>
            </a:endParaRPr>
          </a:p>
        </p:txBody>
      </p:sp>
      <p:sp>
        <p:nvSpPr>
          <p:cNvPr id="337" name="Google Shape;337;p5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fontScale="85000" lnSpcReduction="10000"/>
          </a:bodyPr>
          <a:lstStyle/>
          <a:p>
            <a:pPr marL="0" lvl="0" indent="0" algn="l" rtl="0">
              <a:lnSpc>
                <a:spcPct val="107916"/>
              </a:lnSpc>
              <a:spcBef>
                <a:spcPts val="0"/>
              </a:spcBef>
              <a:spcAft>
                <a:spcPts val="0"/>
              </a:spcAft>
              <a:buClr>
                <a:schemeClr val="dk1"/>
              </a:buClr>
              <a:buSzPct val="45019"/>
              <a:buFont typeface="Arial"/>
              <a:buNone/>
            </a:pPr>
            <a:r>
              <a:rPr lang="es-419" sz="2443"/>
              <a:t>Represente (-0.1010111011101 x 10</a:t>
            </a:r>
            <a:r>
              <a:rPr lang="es-419" sz="2443" baseline="30000"/>
              <a:t>-10 </a:t>
            </a:r>
            <a:r>
              <a:rPr lang="es-419" sz="2443"/>
              <a:t>)</a:t>
            </a:r>
            <a:r>
              <a:rPr lang="es-419" sz="2443" baseline="-25000"/>
              <a:t>2</a:t>
            </a:r>
            <a:r>
              <a:rPr lang="es-419" sz="2443"/>
              <a:t> como un decimal de precisión simple:</a:t>
            </a:r>
            <a:endParaRPr sz="2443"/>
          </a:p>
          <a:p>
            <a:pPr marL="0" lvl="0" indent="0" algn="just" rtl="0">
              <a:lnSpc>
                <a:spcPct val="107916"/>
              </a:lnSpc>
              <a:spcBef>
                <a:spcPts val="0"/>
              </a:spcBef>
              <a:spcAft>
                <a:spcPts val="0"/>
              </a:spcAft>
              <a:buClr>
                <a:schemeClr val="dk1"/>
              </a:buClr>
              <a:buSzPct val="45019"/>
              <a:buFont typeface="Arial"/>
              <a:buNone/>
            </a:pPr>
            <a:endParaRPr sz="2443"/>
          </a:p>
          <a:p>
            <a:pPr marL="457200" lvl="0" indent="0" algn="just" rtl="0">
              <a:lnSpc>
                <a:spcPct val="107916"/>
              </a:lnSpc>
              <a:spcBef>
                <a:spcPts val="0"/>
              </a:spcBef>
              <a:spcAft>
                <a:spcPts val="0"/>
              </a:spcAft>
              <a:buClr>
                <a:schemeClr val="dk1"/>
              </a:buClr>
              <a:buSzPct val="45019"/>
              <a:buFont typeface="Arial"/>
              <a:buNone/>
            </a:pPr>
            <a:r>
              <a:rPr lang="es-419" sz="2443"/>
              <a:t>S = </a:t>
            </a:r>
            <a:r>
              <a:rPr lang="es-419" sz="2443">
                <a:solidFill>
                  <a:srgbClr val="00B0F0"/>
                </a:solidFill>
              </a:rPr>
              <a:t>1</a:t>
            </a:r>
            <a:endParaRPr sz="2443"/>
          </a:p>
          <a:p>
            <a:pPr marL="457200" lvl="0" indent="0" algn="just" rtl="0">
              <a:lnSpc>
                <a:spcPct val="107916"/>
              </a:lnSpc>
              <a:spcBef>
                <a:spcPts val="0"/>
              </a:spcBef>
              <a:spcAft>
                <a:spcPts val="0"/>
              </a:spcAft>
              <a:buClr>
                <a:schemeClr val="dk1"/>
              </a:buClr>
              <a:buSzPct val="45019"/>
              <a:buFont typeface="Arial"/>
              <a:buNone/>
            </a:pPr>
            <a:r>
              <a:rPr lang="es-419" sz="2443"/>
              <a:t>M = 1010111011101</a:t>
            </a:r>
            <a:endParaRPr sz="2443"/>
          </a:p>
          <a:p>
            <a:pPr marL="457200" lvl="0" indent="0" algn="just" rtl="0">
              <a:lnSpc>
                <a:spcPct val="107916"/>
              </a:lnSpc>
              <a:spcBef>
                <a:spcPts val="0"/>
              </a:spcBef>
              <a:spcAft>
                <a:spcPts val="0"/>
              </a:spcAft>
              <a:buClr>
                <a:schemeClr val="dk1"/>
              </a:buClr>
              <a:buSzPct val="45019"/>
              <a:buFont typeface="Arial"/>
              <a:buNone/>
            </a:pPr>
            <a:r>
              <a:rPr lang="es-419" sz="2443"/>
              <a:t>m = 1</a:t>
            </a:r>
            <a:r>
              <a:rPr lang="es-419" sz="2443">
                <a:solidFill>
                  <a:srgbClr val="FF0000"/>
                </a:solidFill>
              </a:rPr>
              <a:t>010 1110 1110 1000 0000 0000 </a:t>
            </a:r>
            <a:endParaRPr sz="2443"/>
          </a:p>
          <a:p>
            <a:pPr marL="457200" lvl="0" indent="0" algn="just" rtl="0">
              <a:lnSpc>
                <a:spcPct val="107916"/>
              </a:lnSpc>
              <a:spcBef>
                <a:spcPts val="0"/>
              </a:spcBef>
              <a:spcAft>
                <a:spcPts val="0"/>
              </a:spcAft>
              <a:buClr>
                <a:schemeClr val="dk1"/>
              </a:buClr>
              <a:buSzPct val="45019"/>
              <a:buFont typeface="Arial"/>
              <a:buNone/>
            </a:pPr>
            <a:r>
              <a:rPr lang="es-419" sz="2443"/>
              <a:t>E = -10 </a:t>
            </a:r>
            <a:endParaRPr sz="2443"/>
          </a:p>
          <a:p>
            <a:pPr marL="457200" lvl="0" indent="0" algn="just" rtl="0">
              <a:lnSpc>
                <a:spcPct val="107916"/>
              </a:lnSpc>
              <a:spcBef>
                <a:spcPts val="0"/>
              </a:spcBef>
              <a:spcAft>
                <a:spcPts val="0"/>
              </a:spcAft>
              <a:buClr>
                <a:schemeClr val="dk1"/>
              </a:buClr>
              <a:buSzPct val="45019"/>
              <a:buFont typeface="Arial"/>
              <a:buNone/>
            </a:pPr>
            <a:r>
              <a:rPr lang="es-419" sz="2443"/>
              <a:t>e = 0111 1111 – 10 = </a:t>
            </a:r>
            <a:r>
              <a:rPr lang="es-419" sz="2443">
                <a:solidFill>
                  <a:srgbClr val="00B050"/>
                </a:solidFill>
              </a:rPr>
              <a:t>0111 1101 </a:t>
            </a:r>
            <a:r>
              <a:rPr lang="es-419" sz="2443"/>
              <a:t>= 125</a:t>
            </a:r>
            <a:r>
              <a:rPr lang="es-419" sz="2443" baseline="-25000"/>
              <a:t>d</a:t>
            </a:r>
            <a:endParaRPr sz="2443" baseline="-25000"/>
          </a:p>
          <a:p>
            <a:pPr marL="457200" lvl="0" indent="0" algn="just" rtl="0">
              <a:lnSpc>
                <a:spcPct val="107916"/>
              </a:lnSpc>
              <a:spcBef>
                <a:spcPts val="0"/>
              </a:spcBef>
              <a:spcAft>
                <a:spcPts val="0"/>
              </a:spcAft>
              <a:buClr>
                <a:schemeClr val="dk1"/>
              </a:buClr>
              <a:buSzPct val="45019"/>
              <a:buFont typeface="Arial"/>
              <a:buNone/>
            </a:pPr>
            <a:endParaRPr sz="2443"/>
          </a:p>
          <a:p>
            <a:pPr marL="457200" lvl="0" indent="0" algn="just" rtl="0">
              <a:lnSpc>
                <a:spcPct val="107916"/>
              </a:lnSpc>
              <a:spcBef>
                <a:spcPts val="0"/>
              </a:spcBef>
              <a:spcAft>
                <a:spcPts val="0"/>
              </a:spcAft>
              <a:buClr>
                <a:schemeClr val="dk1"/>
              </a:buClr>
              <a:buSzPct val="45019"/>
              <a:buFont typeface="Arial"/>
              <a:buNone/>
            </a:pPr>
            <a:r>
              <a:rPr lang="es-419" sz="2443"/>
              <a:t>-0.101 x 10</a:t>
            </a:r>
            <a:r>
              <a:rPr lang="es-419" sz="2443" baseline="30000"/>
              <a:t>-10</a:t>
            </a:r>
            <a:r>
              <a:rPr lang="es-419" sz="2443"/>
              <a:t> = </a:t>
            </a:r>
            <a:r>
              <a:rPr lang="es-419" sz="2443">
                <a:solidFill>
                  <a:srgbClr val="00B0F0"/>
                </a:solidFill>
              </a:rPr>
              <a:t>1</a:t>
            </a:r>
            <a:r>
              <a:rPr lang="es-419" sz="2443"/>
              <a:t> </a:t>
            </a:r>
            <a:r>
              <a:rPr lang="es-419" sz="2443">
                <a:solidFill>
                  <a:srgbClr val="00B050"/>
                </a:solidFill>
              </a:rPr>
              <a:t>0111 1101 </a:t>
            </a:r>
            <a:r>
              <a:rPr lang="es-419" sz="2443">
                <a:solidFill>
                  <a:srgbClr val="FF0000"/>
                </a:solidFill>
              </a:rPr>
              <a:t>010 1110 1110 1000 0000 0000</a:t>
            </a:r>
            <a:r>
              <a:rPr lang="es-419" sz="2325">
                <a:solidFill>
                  <a:srgbClr val="FF0000"/>
                </a:solidFill>
              </a:rPr>
              <a:t> </a:t>
            </a:r>
            <a:endParaRPr sz="2325"/>
          </a:p>
          <a:p>
            <a:pPr marL="0" lvl="0" indent="0" algn="l" rtl="0">
              <a:spcBef>
                <a:spcPts val="0"/>
              </a:spcBef>
              <a:spcAft>
                <a:spcPts val="12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700">
                <a:solidFill>
                  <a:schemeClr val="lt2"/>
                </a:solidFill>
              </a:rPr>
              <a:t>El cero</a:t>
            </a:r>
            <a:endParaRPr sz="4700">
              <a:solidFill>
                <a:schemeClr val="lt2"/>
              </a:solidFill>
            </a:endParaRPr>
          </a:p>
        </p:txBody>
      </p:sp>
      <p:sp>
        <p:nvSpPr>
          <p:cNvPr id="343" name="Google Shape;343;p5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419" sz="2300"/>
              <a:t>Para diferenciar un número normal del cero, el cero sólo aparece si el exponente y la mantisa son todos ceros. Evidentemente no consideramos el bit oculto y tiene dos representaciones posibles:</a:t>
            </a:r>
            <a:endParaRPr sz="2300"/>
          </a:p>
          <a:p>
            <a:pPr marL="0" lvl="0" indent="0" algn="l" rtl="0">
              <a:lnSpc>
                <a:spcPct val="115000"/>
              </a:lnSpc>
              <a:spcBef>
                <a:spcPts val="0"/>
              </a:spcBef>
              <a:spcAft>
                <a:spcPts val="0"/>
              </a:spcAft>
              <a:buClr>
                <a:schemeClr val="dk1"/>
              </a:buClr>
              <a:buSzPts val="1100"/>
              <a:buFont typeface="Arial"/>
              <a:buNone/>
            </a:pPr>
            <a:endParaRPr sz="2300"/>
          </a:p>
          <a:p>
            <a:pPr marL="457200" lvl="0" indent="0" algn="just" rtl="0">
              <a:lnSpc>
                <a:spcPct val="150000"/>
              </a:lnSpc>
              <a:spcBef>
                <a:spcPts val="0"/>
              </a:spcBef>
              <a:spcAft>
                <a:spcPts val="0"/>
              </a:spcAft>
              <a:buClr>
                <a:schemeClr val="dk1"/>
              </a:buClr>
              <a:buSzPts val="1100"/>
              <a:buFont typeface="Arial"/>
              <a:buNone/>
            </a:pPr>
            <a:r>
              <a:rPr lang="es-419" sz="2300">
                <a:solidFill>
                  <a:srgbClr val="00B0F0"/>
                </a:solidFill>
              </a:rPr>
              <a:t>0</a:t>
            </a:r>
            <a:r>
              <a:rPr lang="es-419" sz="2300"/>
              <a:t> </a:t>
            </a:r>
            <a:r>
              <a:rPr lang="es-419" sz="2300">
                <a:solidFill>
                  <a:srgbClr val="00B050"/>
                </a:solidFill>
              </a:rPr>
              <a:t>0000 0000 </a:t>
            </a:r>
            <a:r>
              <a:rPr lang="es-419" sz="2400">
                <a:solidFill>
                  <a:srgbClr val="FF0000"/>
                </a:solidFill>
              </a:rPr>
              <a:t>000 0000 0000 0000 0000 0000</a:t>
            </a:r>
            <a:endParaRPr sz="2400"/>
          </a:p>
          <a:p>
            <a:pPr marL="457200" lvl="0" indent="0" algn="just" rtl="0">
              <a:lnSpc>
                <a:spcPct val="150000"/>
              </a:lnSpc>
              <a:spcBef>
                <a:spcPts val="0"/>
              </a:spcBef>
              <a:spcAft>
                <a:spcPts val="0"/>
              </a:spcAft>
              <a:buClr>
                <a:schemeClr val="dk1"/>
              </a:buClr>
              <a:buSzPts val="1100"/>
              <a:buFont typeface="Arial"/>
              <a:buNone/>
            </a:pPr>
            <a:r>
              <a:rPr lang="es-419" sz="2300">
                <a:solidFill>
                  <a:srgbClr val="00B0F0"/>
                </a:solidFill>
              </a:rPr>
              <a:t>1</a:t>
            </a:r>
            <a:r>
              <a:rPr lang="es-419" sz="2300"/>
              <a:t> </a:t>
            </a:r>
            <a:r>
              <a:rPr lang="es-419" sz="2300">
                <a:solidFill>
                  <a:srgbClr val="00B050"/>
                </a:solidFill>
              </a:rPr>
              <a:t>0000 0000 </a:t>
            </a:r>
            <a:r>
              <a:rPr lang="es-419" sz="2400">
                <a:solidFill>
                  <a:srgbClr val="FF0000"/>
                </a:solidFill>
              </a:rPr>
              <a:t>000 0000 0000 0000 0000 0000</a:t>
            </a:r>
            <a:endParaRPr sz="2400">
              <a:solidFill>
                <a:srgbClr val="FF0000"/>
              </a:solidFill>
            </a:endParaRPr>
          </a:p>
          <a:p>
            <a:pPr marL="457200" lvl="0" indent="0" algn="l" rtl="0">
              <a:spcBef>
                <a:spcPts val="0"/>
              </a:spcBef>
              <a:spcAft>
                <a:spcPts val="12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700">
                <a:solidFill>
                  <a:schemeClr val="lt2"/>
                </a:solidFill>
              </a:rPr>
              <a:t>El infinito</a:t>
            </a:r>
            <a:endParaRPr sz="4700">
              <a:solidFill>
                <a:schemeClr val="lt2"/>
              </a:solidFill>
            </a:endParaRPr>
          </a:p>
        </p:txBody>
      </p:sp>
      <p:sp>
        <p:nvSpPr>
          <p:cNvPr id="349" name="Google Shape;349;p5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s-419" sz="2000"/>
              <a:t>Este valor puede aparecer si un criterio de redondeo se aplica sobre un número normal muy grande positivo o negativo. Para que se lea un infinito, la mantisa debe ser todo 0 y el exponente debe ser 255 (nunca se alcanza si el número es normal).</a:t>
            </a:r>
            <a:endParaRPr sz="2000"/>
          </a:p>
          <a:p>
            <a:pPr marL="0" lvl="0" indent="0" algn="just" rtl="0">
              <a:lnSpc>
                <a:spcPct val="107916"/>
              </a:lnSpc>
              <a:spcBef>
                <a:spcPts val="0"/>
              </a:spcBef>
              <a:spcAft>
                <a:spcPts val="0"/>
              </a:spcAft>
              <a:buNone/>
            </a:pPr>
            <a:endParaRPr sz="2000">
              <a:solidFill>
                <a:srgbClr val="00B0F0"/>
              </a:solidFill>
            </a:endParaRPr>
          </a:p>
          <a:p>
            <a:pPr marL="457200" lvl="0" indent="0" algn="just" rtl="0">
              <a:lnSpc>
                <a:spcPct val="107916"/>
              </a:lnSpc>
              <a:spcBef>
                <a:spcPts val="0"/>
              </a:spcBef>
              <a:spcAft>
                <a:spcPts val="0"/>
              </a:spcAft>
              <a:buNone/>
            </a:pPr>
            <a:r>
              <a:rPr lang="es-419" sz="2000"/>
              <a:t>+∞ = </a:t>
            </a:r>
            <a:r>
              <a:rPr lang="es-419" sz="2000">
                <a:solidFill>
                  <a:srgbClr val="00B0F0"/>
                </a:solidFill>
              </a:rPr>
              <a:t>0</a:t>
            </a:r>
            <a:r>
              <a:rPr lang="es-419" sz="2000"/>
              <a:t> </a:t>
            </a:r>
            <a:r>
              <a:rPr lang="es-419" sz="2000">
                <a:solidFill>
                  <a:srgbClr val="00B050"/>
                </a:solidFill>
              </a:rPr>
              <a:t>1111 1111 </a:t>
            </a:r>
            <a:r>
              <a:rPr lang="es-419" sz="2100">
                <a:solidFill>
                  <a:srgbClr val="FF0000"/>
                </a:solidFill>
              </a:rPr>
              <a:t>000 0000 0000 0000 0000 0000</a:t>
            </a:r>
            <a:endParaRPr sz="2100"/>
          </a:p>
          <a:p>
            <a:pPr marL="457200" lvl="0" indent="0" algn="just" rtl="0">
              <a:lnSpc>
                <a:spcPct val="107916"/>
              </a:lnSpc>
              <a:spcBef>
                <a:spcPts val="0"/>
              </a:spcBef>
              <a:spcAft>
                <a:spcPts val="0"/>
              </a:spcAft>
              <a:buNone/>
            </a:pPr>
            <a:r>
              <a:rPr lang="es-419" sz="2000"/>
              <a:t>-∞ =</a:t>
            </a:r>
            <a:r>
              <a:rPr lang="es-419" sz="2000">
                <a:solidFill>
                  <a:srgbClr val="00B0F0"/>
                </a:solidFill>
              </a:rPr>
              <a:t> 1</a:t>
            </a:r>
            <a:r>
              <a:rPr lang="es-419" sz="2000"/>
              <a:t> </a:t>
            </a:r>
            <a:r>
              <a:rPr lang="es-419" sz="2000">
                <a:solidFill>
                  <a:srgbClr val="00B050"/>
                </a:solidFill>
              </a:rPr>
              <a:t>1111 1111 </a:t>
            </a:r>
            <a:r>
              <a:rPr lang="es-419" sz="2100">
                <a:solidFill>
                  <a:srgbClr val="FF0000"/>
                </a:solidFill>
              </a:rPr>
              <a:t>000 0000 0000 0000 0000 0000</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235625" y="215500"/>
            <a:ext cx="4045200" cy="1564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a:t>¿Qué es un sistema digital?</a:t>
            </a:r>
            <a:endParaRPr/>
          </a:p>
        </p:txBody>
      </p:sp>
      <p:sp>
        <p:nvSpPr>
          <p:cNvPr id="82" name="Google Shape;82;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s-419" sz="2300"/>
              <a:t>Es un conjunto de circuitos electrónicos capaz de operar datos codificados mediante señales discretas que representan dígitos.</a:t>
            </a:r>
            <a:endParaRPr sz="2300"/>
          </a:p>
        </p:txBody>
      </p:sp>
      <p:pic>
        <p:nvPicPr>
          <p:cNvPr id="83" name="Google Shape;83;p16" descr="Diagrama&#10;&#10;Descripción generada automáticamente"/>
          <p:cNvPicPr preferRelativeResize="0"/>
          <p:nvPr/>
        </p:nvPicPr>
        <p:blipFill>
          <a:blip r:embed="rId5">
            <a:alphaModFix/>
          </a:blip>
          <a:stretch>
            <a:fillRect/>
          </a:stretch>
        </p:blipFill>
        <p:spPr>
          <a:xfrm>
            <a:off x="1195413" y="1710875"/>
            <a:ext cx="2028825" cy="2724150"/>
          </a:xfrm>
          <a:prstGeom prst="rect">
            <a:avLst/>
          </a:prstGeom>
          <a:noFill/>
          <a:ln>
            <a:noFill/>
          </a:ln>
        </p:spPr>
      </p:pic>
      <p:pic>
        <p:nvPicPr>
          <p:cNvPr id="79" name="Audio 78">
            <a:hlinkClick r:id="" action="ppaction://media"/>
            <a:extLst>
              <a:ext uri="{FF2B5EF4-FFF2-40B4-BE49-F238E27FC236}">
                <a16:creationId xmlns:a16="http://schemas.microsoft.com/office/drawing/2014/main" id="{19C92E62-DB33-4AF9-F792-E69A9A16A8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pic>
        <p:nvPicPr>
          <p:cNvPr id="86" name="Gráfico 85">
            <a:extLst>
              <a:ext uri="{FF2B5EF4-FFF2-40B4-BE49-F238E27FC236}">
                <a16:creationId xmlns:a16="http://schemas.microsoft.com/office/drawing/2014/main" id="{8744279E-D257-8D6A-3E30-6E111AB7CC58}"/>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7478"/>
    </mc:Choice>
    <mc:Fallback xmlns="">
      <p:transition spd="slow" advTm="47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extLst>
    <p:ext uri="{3A86A75C-4F4B-4683-9AE1-C65F6400EC91}">
      <p14:laserTraceLst xmlns:p14="http://schemas.microsoft.com/office/powerpoint/2010/main">
        <p14:tracePtLst>
          <p14:tracePt t="519" x="5049838" y="2705100"/>
          <p14:tracePt t="530" x="5016500" y="2689225"/>
          <p14:tracePt t="543" x="4924425" y="2663825"/>
          <p14:tracePt t="560" x="4899025" y="2646363"/>
          <p14:tracePt t="577" x="4881563" y="2605088"/>
          <p14:tracePt t="593" x="4873625" y="2530475"/>
          <p14:tracePt t="610" x="4873625" y="2471738"/>
          <p14:tracePt t="626" x="4848225" y="2413000"/>
          <p14:tracePt t="643" x="4814888" y="2370138"/>
          <p14:tracePt t="660" x="4781550" y="2320925"/>
          <p14:tracePt t="663" x="4781550" y="2311400"/>
          <p14:tracePt t="677" x="4764088" y="2311400"/>
          <p14:tracePt t="751" x="4756150" y="2311400"/>
          <p14:tracePt t="760" x="4738688" y="2303463"/>
          <p14:tracePt t="767" x="4730750" y="2295525"/>
          <p14:tracePt t="777" x="4697413" y="2278063"/>
          <p14:tracePt t="793" x="4646613" y="2244725"/>
          <p14:tracePt t="810" x="4605338" y="2219325"/>
          <p14:tracePt t="827" x="4546600" y="2211388"/>
          <p14:tracePt t="843" x="4454525" y="2170113"/>
          <p14:tracePt t="846" x="4395788" y="2144713"/>
          <p14:tracePt t="860" x="4346575" y="2119313"/>
          <p14:tracePt t="863" x="4287838" y="2068513"/>
          <p14:tracePt t="877" x="4186238" y="2001838"/>
          <p14:tracePt t="893" x="4170363" y="1993900"/>
          <p14:tracePt t="965" x="4170363" y="2001838"/>
          <p14:tracePt t="1047" x="4170363" y="1993900"/>
          <p14:tracePt t="1223" x="4152900" y="1993900"/>
          <p14:tracePt t="1231" x="4152900" y="2001838"/>
          <p14:tracePt t="1243" x="4144963" y="2044700"/>
          <p14:tracePt t="1260" x="4119563" y="2101850"/>
          <p14:tracePt t="1263" x="4119563" y="2111375"/>
          <p14:tracePt t="1277" x="4119563" y="2119313"/>
          <p14:tracePt t="16767" x="4119563" y="2111375"/>
          <p14:tracePt t="16782" x="4119563" y="2101850"/>
          <p14:tracePt t="16814" x="4111625" y="2101850"/>
          <p14:tracePt t="16822" x="4078288" y="2111375"/>
          <p14:tracePt t="16829" x="3968750" y="2195513"/>
          <p14:tracePt t="16842" x="3784600" y="2320925"/>
          <p14:tracePt t="16859" x="3132138" y="2755900"/>
          <p14:tracePt t="16875" x="2763838" y="2973388"/>
          <p14:tracePt t="16891" x="2662238" y="2998788"/>
          <p14:tracePt t="16910" x="2654300" y="2998788"/>
          <p14:tracePt t="16925" x="2628900" y="2973388"/>
          <p14:tracePt t="16941" x="2395538" y="2890838"/>
          <p14:tracePt t="16958" x="2035175" y="2822575"/>
          <p14:tracePt t="16974" x="1733550" y="2763838"/>
          <p14:tracePt t="16991" x="1674813" y="2747963"/>
          <p14:tracePt t="17013" x="1674813" y="2740025"/>
          <p14:tracePt t="17025" x="1700213" y="2740025"/>
          <p14:tracePt t="17041" x="1741488" y="2714625"/>
          <p14:tracePt t="17058" x="1749425" y="2705100"/>
          <p14:tracePt t="17074" x="1758950" y="2705100"/>
          <p14:tracePt t="17093" x="1784350" y="2689225"/>
          <p14:tracePt t="17108" x="1808163" y="2681288"/>
          <p14:tracePt t="17111" x="1858963" y="2671763"/>
          <p14:tracePt t="17125" x="1958975" y="2630488"/>
          <p14:tracePt t="17141" x="2109788" y="2589213"/>
          <p14:tracePt t="17158" x="2327275" y="2487613"/>
          <p14:tracePt t="17174" x="2554288" y="2346325"/>
          <p14:tracePt t="17191" x="2595563" y="2311400"/>
          <p14:tracePt t="17208" x="2613025" y="2311400"/>
          <p14:tracePt t="17375" x="2613025" y="2303463"/>
          <p14:tracePt t="17383" x="2628900" y="2295525"/>
          <p14:tracePt t="17393" x="2662238" y="2278063"/>
          <p14:tracePt t="17410" x="2754313" y="2228850"/>
          <p14:tracePt t="17427" x="2787650" y="2195513"/>
          <p14:tracePt t="17443" x="2813050" y="2152650"/>
          <p14:tracePt t="17458" x="2846388" y="2078038"/>
          <p14:tracePt t="17475" x="2871788" y="2019300"/>
          <p14:tracePt t="17492" x="2871788" y="1985963"/>
          <p14:tracePt t="17494" x="2871788" y="1976438"/>
          <p14:tracePt t="17551" x="2863850" y="1968500"/>
          <p14:tracePt t="17567" x="2855913" y="1960563"/>
          <p14:tracePt t="17598" x="2846388" y="1960563"/>
          <p14:tracePt t="17606" x="2838450" y="1960563"/>
          <p14:tracePt t="17614" x="2822575" y="1952625"/>
          <p14:tracePt t="17625" x="2805113" y="1952625"/>
          <p14:tracePt t="17642" x="2746375" y="1952625"/>
          <p14:tracePt t="17662" x="2536825" y="1917700"/>
          <p14:tracePt t="17675" x="2419350" y="1901825"/>
          <p14:tracePt t="17693" x="2101850" y="1884363"/>
          <p14:tracePt t="17708" x="2009775" y="1868488"/>
          <p14:tracePt t="17710" x="1933575" y="1868488"/>
          <p14:tracePt t="17725" x="1884363" y="1868488"/>
          <p14:tracePt t="17726" x="1851025" y="1868488"/>
          <p14:tracePt t="17741" x="1817688" y="1868488"/>
          <p14:tracePt t="17773" x="1808163" y="1868488"/>
          <p14:tracePt t="17790" x="1800225" y="1868488"/>
          <p14:tracePt t="17797" x="1784350" y="1868488"/>
          <p14:tracePt t="17808" x="1774825" y="1868488"/>
          <p14:tracePt t="17824" x="1766888" y="1868488"/>
          <p14:tracePt t="17869" x="1749425" y="1868488"/>
          <p14:tracePt t="17877" x="1741488" y="1868488"/>
          <p14:tracePt t="17885" x="1733550" y="1868488"/>
          <p14:tracePt t="17901" x="1725613" y="1868488"/>
          <p14:tracePt t="17917" x="1716088" y="1868488"/>
          <p14:tracePt t="17925" x="1708150" y="1868488"/>
          <p14:tracePt t="17941" x="1674813" y="1884363"/>
          <p14:tracePt t="17958" x="1649413" y="1893888"/>
          <p14:tracePt t="17974" x="1598613" y="1901825"/>
          <p14:tracePt t="17991" x="1565275" y="1909763"/>
          <p14:tracePt t="18008" x="1557338" y="1927225"/>
          <p14:tracePt t="18029" x="1549400" y="1927225"/>
          <p14:tracePt t="18041" x="1541463" y="1927225"/>
          <p14:tracePt t="18058" x="1506538" y="1927225"/>
          <p14:tracePt t="18074" x="1482725" y="1927225"/>
          <p14:tracePt t="18091" x="1449388" y="1927225"/>
          <p14:tracePt t="18108" x="1431925" y="1927225"/>
          <p14:tracePt t="18109" x="1423988" y="1935163"/>
          <p14:tracePt t="18124" x="1406525" y="1935163"/>
          <p14:tracePt t="18126" x="1390650" y="1943100"/>
          <p14:tracePt t="18141" x="1365250" y="1960563"/>
          <p14:tracePt t="18158" x="1357313" y="1968500"/>
          <p14:tracePt t="18181" x="1339850" y="1976438"/>
          <p14:tracePt t="18197" x="1331913" y="1993900"/>
          <p14:tracePt t="18213" x="1322388" y="2001838"/>
          <p14:tracePt t="18224" x="1322388" y="2009775"/>
          <p14:tracePt t="18241" x="1314450" y="2019300"/>
          <p14:tracePt t="18258" x="1306513" y="2035175"/>
          <p14:tracePt t="18274" x="1298575" y="2060575"/>
          <p14:tracePt t="18291" x="1273175" y="2085975"/>
          <p14:tracePt t="18308" x="1263650" y="2119313"/>
          <p14:tracePt t="18309" x="1263650" y="2127250"/>
          <p14:tracePt t="18324" x="1263650" y="2136775"/>
          <p14:tracePt t="18341" x="1263650" y="2144713"/>
          <p14:tracePt t="18358" x="1263650" y="2152650"/>
          <p14:tracePt t="18405" x="1263650" y="2170113"/>
          <p14:tracePt t="18413" x="1263650" y="2178050"/>
          <p14:tracePt t="18424" x="1263650" y="2195513"/>
          <p14:tracePt t="18441" x="1263650" y="2236788"/>
          <p14:tracePt t="18458" x="1263650" y="2287588"/>
          <p14:tracePt t="18474" x="1281113" y="2346325"/>
          <p14:tracePt t="18491" x="1289050" y="2387600"/>
          <p14:tracePt t="18508" x="1314450" y="2428875"/>
          <p14:tracePt t="18509" x="1322388" y="2438400"/>
          <p14:tracePt t="18525" x="1339850" y="2462213"/>
          <p14:tracePt t="18541" x="1357313" y="2479675"/>
          <p14:tracePt t="18558" x="1365250" y="2497138"/>
          <p14:tracePt t="18574" x="1373188" y="2520950"/>
          <p14:tracePt t="18591" x="1390650" y="2563813"/>
          <p14:tracePt t="18608" x="1406525" y="2605088"/>
          <p14:tracePt t="18624" x="1406525" y="2638425"/>
          <p14:tracePt t="18641" x="1406525" y="2681288"/>
          <p14:tracePt t="18658" x="1398588" y="2740025"/>
          <p14:tracePt t="18674" x="1390650" y="2781300"/>
          <p14:tracePt t="18691" x="1381125" y="2822575"/>
          <p14:tracePt t="18708" x="1365250" y="2881313"/>
          <p14:tracePt t="18709" x="1357313" y="2906713"/>
          <p14:tracePt t="18724" x="1339850" y="2947988"/>
          <p14:tracePt t="18726" x="1331913" y="2982913"/>
          <p14:tracePt t="18741" x="1314450" y="3065463"/>
          <p14:tracePt t="18758" x="1289050" y="3190875"/>
          <p14:tracePt t="18774" x="1281113" y="3317875"/>
          <p14:tracePt t="18791" x="1281113" y="3417888"/>
          <p14:tracePt t="18808" x="1263650" y="3517900"/>
          <p14:tracePt t="18824" x="1230313" y="3686175"/>
          <p14:tracePt t="18841" x="1206500" y="3811588"/>
          <p14:tracePt t="18858" x="1206500" y="3878263"/>
          <p14:tracePt t="18874" x="1206500" y="3937000"/>
          <p14:tracePt t="18891" x="1206500" y="3979863"/>
          <p14:tracePt t="18908" x="1206500" y="4013200"/>
          <p14:tracePt t="18909" x="1206500" y="4021138"/>
          <p14:tracePt t="18924" x="1222375" y="4029075"/>
          <p14:tracePt t="18927" x="1222375" y="4037013"/>
          <p14:tracePt t="18941" x="1230313" y="4046538"/>
          <p14:tracePt t="18958" x="1230313" y="4054475"/>
          <p14:tracePt t="18974" x="1239838" y="4054475"/>
          <p14:tracePt t="19005" x="1239838" y="4062413"/>
          <p14:tracePt t="19013" x="1239838" y="4079875"/>
          <p14:tracePt t="19024" x="1239838" y="4087813"/>
          <p14:tracePt t="19041" x="1230313" y="4154488"/>
          <p14:tracePt t="19058" x="1230313" y="4238625"/>
          <p14:tracePt t="19074" x="1222375" y="4338638"/>
          <p14:tracePt t="19091" x="1206500" y="4430713"/>
          <p14:tracePt t="19108" x="1206500" y="4448175"/>
          <p14:tracePt t="19110" x="1222375" y="4456113"/>
          <p14:tracePt t="19124" x="1230313" y="4456113"/>
          <p14:tracePt t="19126" x="1239838" y="4456113"/>
          <p14:tracePt t="19141" x="1247775" y="4456113"/>
          <p14:tracePt t="19158" x="1255713" y="4456113"/>
          <p14:tracePt t="19174" x="1263650" y="4456113"/>
          <p14:tracePt t="19191" x="1289050" y="4465638"/>
          <p14:tracePt t="19208" x="1314450" y="4465638"/>
          <p14:tracePt t="19224" x="1381125" y="4465638"/>
          <p14:tracePt t="19241" x="1482725" y="4465638"/>
          <p14:tracePt t="19258" x="1590675" y="4440238"/>
          <p14:tracePt t="19274" x="1700213" y="4381500"/>
          <p14:tracePt t="19291" x="1808163" y="4314825"/>
          <p14:tracePt t="19308" x="1892300" y="4246563"/>
          <p14:tracePt t="19310" x="1943100" y="4222750"/>
          <p14:tracePt t="19324" x="1984375" y="4197350"/>
          <p14:tracePt t="19327" x="2035175" y="4171950"/>
          <p14:tracePt t="19341" x="2127250" y="4146550"/>
          <p14:tracePt t="19358" x="2193925" y="4121150"/>
          <p14:tracePt t="19374" x="2268538" y="4095750"/>
          <p14:tracePt t="19391" x="2327275" y="4095750"/>
          <p14:tracePt t="19408" x="2360613" y="4095750"/>
          <p14:tracePt t="19424" x="2386013" y="4095750"/>
          <p14:tracePt t="19441" x="2428875" y="4095750"/>
          <p14:tracePt t="19458" x="2487613" y="4105275"/>
          <p14:tracePt t="19474" x="2579688" y="4171950"/>
          <p14:tracePt t="19491" x="2671763" y="4213225"/>
          <p14:tracePt t="19508" x="2746375" y="4238625"/>
          <p14:tracePt t="19510" x="2771775" y="4230688"/>
          <p14:tracePt t="19524" x="2779713" y="4230688"/>
          <p14:tracePt t="19527" x="2787650" y="4222750"/>
          <p14:tracePt t="19541" x="2797175" y="4222750"/>
          <p14:tracePt t="19573" x="2805113" y="4213225"/>
          <p14:tracePt t="19581" x="2813050" y="4213225"/>
          <p14:tracePt t="19591" x="2838450" y="4205288"/>
          <p14:tracePt t="19607" x="2881313" y="4179888"/>
          <p14:tracePt t="19624" x="2914650" y="4164013"/>
          <p14:tracePt t="19641" x="2955925" y="4129088"/>
          <p14:tracePt t="19657" x="3014663" y="4079875"/>
          <p14:tracePt t="19674" x="3089275" y="4046538"/>
          <p14:tracePt t="19691" x="3165475" y="4021138"/>
          <p14:tracePt t="19708" x="3214688" y="3995738"/>
          <p14:tracePt t="19711" x="3232150" y="3987800"/>
          <p14:tracePt t="19724" x="3273425" y="3944938"/>
          <p14:tracePt t="19727" x="3298825" y="3921125"/>
          <p14:tracePt t="19741" x="3349625" y="3862388"/>
          <p14:tracePt t="19758" x="3382963" y="3786188"/>
          <p14:tracePt t="19774" x="3424238" y="3711575"/>
          <p14:tracePt t="19791" x="3475038" y="3635375"/>
          <p14:tracePt t="19808" x="3482975" y="3560763"/>
          <p14:tracePt t="19824" x="3492500" y="3509963"/>
          <p14:tracePt t="19841" x="3516313" y="3417888"/>
          <p14:tracePt t="19858" x="3549650" y="3292475"/>
          <p14:tracePt t="19874" x="3559175" y="3175000"/>
          <p14:tracePt t="19891" x="3575050" y="3074988"/>
          <p14:tracePt t="19908" x="3584575" y="2998788"/>
          <p14:tracePt t="19910" x="3584575" y="2965450"/>
          <p14:tracePt t="19924" x="3584575" y="2932113"/>
          <p14:tracePt t="19926" x="3584575" y="2890838"/>
          <p14:tracePt t="19941" x="3567113" y="2806700"/>
          <p14:tracePt t="19958" x="3541713" y="2681288"/>
          <p14:tracePt t="19974" x="3541713" y="2622550"/>
          <p14:tracePt t="19991" x="3533775" y="2563813"/>
          <p14:tracePt t="20007" x="3533775" y="2479675"/>
          <p14:tracePt t="20024" x="3516313" y="2395538"/>
          <p14:tracePt t="20041" x="3492500" y="2303463"/>
          <p14:tracePt t="20057" x="3449638" y="2195513"/>
          <p14:tracePt t="20074" x="3400425" y="2085975"/>
          <p14:tracePt t="20091" x="3316288" y="1993900"/>
          <p14:tracePt t="20108" x="3240088" y="1909763"/>
          <p14:tracePt t="20111" x="3181350" y="1868488"/>
          <p14:tracePt t="20124" x="3122613" y="1825625"/>
          <p14:tracePt t="20127" x="3048000" y="1792288"/>
          <p14:tracePt t="20141" x="2871788" y="1751013"/>
          <p14:tracePt t="20158" x="2730500" y="1700213"/>
          <p14:tracePt t="20174" x="2579688" y="1658938"/>
          <p14:tracePt t="20191" x="2452688" y="1633538"/>
          <p14:tracePt t="20208" x="2352675" y="1633538"/>
          <p14:tracePt t="20224" x="2252663" y="1616075"/>
          <p14:tracePt t="20241" x="2135188" y="1592263"/>
          <p14:tracePt t="20258" x="2017713" y="1592263"/>
          <p14:tracePt t="20274" x="1876425" y="1592263"/>
          <p14:tracePt t="20291" x="1758950" y="1592263"/>
          <p14:tracePt t="20308" x="1657350" y="1600200"/>
          <p14:tracePt t="20311" x="1608138" y="1608138"/>
          <p14:tracePt t="20324" x="1565275" y="1625600"/>
          <p14:tracePt t="20327" x="1516063" y="1633538"/>
          <p14:tracePt t="20341" x="1473200" y="1641475"/>
          <p14:tracePt t="20357" x="1465263" y="1658938"/>
          <p14:tracePt t="20654" x="1465263" y="1666875"/>
          <p14:tracePt t="20664" x="1465263" y="1684338"/>
          <p14:tracePt t="20677" x="1449388" y="1708150"/>
          <p14:tracePt t="20681" x="1449388" y="1743075"/>
          <p14:tracePt t="20691" x="1439863" y="1784350"/>
          <p14:tracePt t="20708" x="1414463" y="1851025"/>
          <p14:tracePt t="20710" x="1406525" y="1876425"/>
          <p14:tracePt t="20724" x="1390650" y="1884363"/>
          <p14:tracePt t="20727" x="1381125" y="1893888"/>
          <p14:tracePt t="20741" x="1381125" y="1917700"/>
          <p14:tracePt t="20805" x="1381125" y="1901825"/>
          <p14:tracePt t="20813" x="1398588" y="1884363"/>
          <p14:tracePt t="20824" x="1406525" y="1876425"/>
          <p14:tracePt t="20841" x="1423988" y="1851025"/>
          <p14:tracePt t="20858" x="1431925" y="1843088"/>
          <p14:tracePt t="21013" x="1423988" y="1843088"/>
          <p14:tracePt t="21021" x="1398588" y="1851025"/>
          <p14:tracePt t="21029" x="1390650" y="1858963"/>
          <p14:tracePt t="21041" x="1381125" y="1868488"/>
          <p14:tracePt t="21058" x="1373188" y="1884363"/>
          <p14:tracePt t="21077" x="1365250" y="1884363"/>
          <p14:tracePt t="21093" x="1357313" y="1884363"/>
          <p14:tracePt t="21108" x="1347788" y="1884363"/>
          <p14:tracePt t="21110" x="1339850" y="1884363"/>
          <p14:tracePt t="21124" x="1314450" y="1884363"/>
          <p14:tracePt t="21126" x="1289050" y="1876425"/>
          <p14:tracePt t="21141" x="1230313" y="1851025"/>
          <p14:tracePt t="21158" x="1171575" y="1801813"/>
          <p14:tracePt t="21174" x="1104900" y="1751013"/>
          <p14:tracePt t="21191" x="1046163" y="1725613"/>
          <p14:tracePt t="21207" x="1030288" y="1725613"/>
          <p14:tracePt t="21439" x="1038225" y="1733550"/>
          <p14:tracePt t="21447" x="1046163" y="1751013"/>
          <p14:tracePt t="21460" x="1071563" y="1766888"/>
          <p14:tracePt t="21462" x="1096963" y="1784350"/>
          <p14:tracePt t="21474" x="1104900" y="1801813"/>
          <p14:tracePt t="21491" x="1138238" y="1835150"/>
          <p14:tracePt t="21508" x="1181100" y="1901825"/>
          <p14:tracePt t="21510" x="1206500" y="1935163"/>
          <p14:tracePt t="21524" x="1230313" y="1976438"/>
          <p14:tracePt t="21527" x="1239838" y="2009775"/>
          <p14:tracePt t="21541" x="1263650" y="2093913"/>
          <p14:tracePt t="21558" x="1289050" y="2203450"/>
          <p14:tracePt t="21574" x="1314450" y="2328863"/>
          <p14:tracePt t="21591" x="1347788" y="2454275"/>
          <p14:tracePt t="21608" x="1373188" y="2530475"/>
          <p14:tracePt t="21624" x="1381125" y="2571750"/>
          <p14:tracePt t="21641" x="1390650" y="2605088"/>
          <p14:tracePt t="21658" x="1390650" y="2622550"/>
          <p14:tracePt t="21674" x="1390650" y="2681288"/>
          <p14:tracePt t="21691" x="1390650" y="2763838"/>
          <p14:tracePt t="21708" x="1390650" y="2840038"/>
          <p14:tracePt t="21710" x="1390650" y="2873375"/>
          <p14:tracePt t="21724" x="1390650" y="2906713"/>
          <p14:tracePt t="21727" x="1390650" y="2957513"/>
          <p14:tracePt t="21741" x="1390650" y="3041650"/>
          <p14:tracePt t="21758" x="1390650" y="3098800"/>
          <p14:tracePt t="21774" x="1390650" y="3133725"/>
          <p14:tracePt t="21791" x="1390650" y="3141663"/>
          <p14:tracePt t="21871" x="1398588" y="3141663"/>
          <p14:tracePt t="21880" x="1398588" y="3133725"/>
          <p14:tracePt t="21893" x="1414463" y="3116263"/>
          <p14:tracePt t="21897" x="1423988" y="3090863"/>
          <p14:tracePt t="21910" x="1457325" y="3057525"/>
          <p14:tracePt t="21924" x="1482725" y="3041650"/>
          <p14:tracePt t="21927" x="1490663" y="3032125"/>
          <p14:tracePt t="21941" x="1506538" y="3006725"/>
          <p14:tracePt t="21958" x="1531938" y="2982913"/>
          <p14:tracePt t="21974" x="1531938" y="2965450"/>
          <p14:tracePt t="21990" x="1541463" y="2957513"/>
          <p14:tracePt t="22007" x="1541463" y="2932113"/>
          <p14:tracePt t="22024" x="1557338" y="2906713"/>
          <p14:tracePt t="22041" x="1582738" y="2873375"/>
          <p14:tracePt t="22058" x="1590675" y="2855913"/>
          <p14:tracePt t="22074" x="1590675" y="2832100"/>
          <p14:tracePt t="22090" x="1590675" y="2822575"/>
          <p14:tracePt t="22108" x="1590675" y="2814638"/>
          <p14:tracePt t="22215" x="1590675" y="2806700"/>
          <p14:tracePt t="22439" x="1590675" y="2797175"/>
          <p14:tracePt t="22456" x="1590675" y="2789238"/>
          <p14:tracePt t="23031" x="1590675" y="2773363"/>
          <p14:tracePt t="23047" x="1590675" y="2763838"/>
          <p14:tracePt t="23053" x="1590675" y="2747963"/>
          <p14:tracePt t="23061" x="1590675" y="2722563"/>
          <p14:tracePt t="23074" x="1582738" y="2697163"/>
          <p14:tracePt t="23091" x="1565275" y="2646363"/>
          <p14:tracePt t="23108" x="1565275" y="2597150"/>
          <p14:tracePt t="23110" x="1565275" y="2579688"/>
          <p14:tracePt t="23124" x="1565275" y="2554288"/>
          <p14:tracePt t="23127" x="1565275" y="2538413"/>
          <p14:tracePt t="23141" x="1574800" y="2479675"/>
          <p14:tracePt t="23158" x="1574800" y="2454275"/>
          <p14:tracePt t="23174" x="1590675" y="2413000"/>
          <p14:tracePt t="23191" x="1608138" y="2354263"/>
          <p14:tracePt t="23208" x="1616075" y="2295525"/>
          <p14:tracePt t="23224" x="1624013" y="2262188"/>
          <p14:tracePt t="23241" x="1633538" y="2252663"/>
          <p14:tracePt t="23431" x="1624013" y="2252663"/>
          <p14:tracePt t="23454" x="1624013" y="2262188"/>
          <p14:tracePt t="23470" x="1624013" y="2270125"/>
          <p14:tracePt t="23711" x="1633538" y="2270125"/>
          <p14:tracePt t="23887" x="1641475" y="2270125"/>
          <p14:tracePt t="24101" x="1657350" y="2270125"/>
          <p14:tracePt t="24109" x="1666875" y="2270125"/>
          <p14:tracePt t="24117" x="1674813" y="2270125"/>
          <p14:tracePt t="24126" x="1682750" y="2262188"/>
          <p14:tracePt t="24141" x="1690688" y="2262188"/>
          <p14:tracePt t="24157" x="1700213" y="2262188"/>
          <p14:tracePt t="24503" x="1700213" y="2270125"/>
          <p14:tracePt t="24551" x="1708150" y="2287588"/>
          <p14:tracePt t="24559" x="1725613" y="2295525"/>
          <p14:tracePt t="24567" x="1741488" y="2303463"/>
          <p14:tracePt t="24576" x="1749425" y="2328863"/>
          <p14:tracePt t="24591" x="1774825" y="2370138"/>
          <p14:tracePt t="24607" x="1784350" y="2403475"/>
          <p14:tracePt t="24623" x="1808163" y="2446338"/>
          <p14:tracePt t="24640" x="1833563" y="2487613"/>
          <p14:tracePt t="24657" x="1841500" y="2520950"/>
          <p14:tracePt t="24673" x="1866900" y="2554288"/>
          <p14:tracePt t="24690" x="1892300" y="2589213"/>
          <p14:tracePt t="24707" x="1917700" y="2605088"/>
          <p14:tracePt t="24723" x="1925638" y="2622550"/>
          <p14:tracePt t="24740" x="1925638" y="2630488"/>
          <p14:tracePt t="24813" x="1933575" y="2630488"/>
          <p14:tracePt t="24822" x="1943100" y="2630488"/>
          <p14:tracePt t="24829" x="1951038" y="2646363"/>
          <p14:tracePt t="24840" x="1958975" y="2646363"/>
          <p14:tracePt t="24857" x="1976438" y="2655888"/>
          <p14:tracePt t="24959" x="1984375" y="2638425"/>
          <p14:tracePt t="25047" x="1992313" y="2646363"/>
          <p14:tracePt t="25055" x="2001838" y="2655888"/>
          <p14:tracePt t="25063" x="2025650" y="2671763"/>
          <p14:tracePt t="25074" x="2043113" y="2697163"/>
          <p14:tracePt t="25090" x="2076450" y="2705100"/>
          <p14:tracePt t="25107" x="2109788" y="2705100"/>
          <p14:tracePt t="25123" x="2119313" y="2697163"/>
          <p14:tracePt t="25221" x="2119313" y="2689225"/>
          <p14:tracePt t="25229" x="2135188" y="2663825"/>
          <p14:tracePt t="25240" x="2160588" y="2638425"/>
          <p14:tracePt t="25257" x="2211388" y="2579688"/>
          <p14:tracePt t="25273" x="2227263" y="2563813"/>
          <p14:tracePt t="25351" x="2227263" y="2554288"/>
          <p14:tracePt t="25367" x="2227263" y="2546350"/>
          <p14:tracePt t="25807" x="2219325" y="2546350"/>
          <p14:tracePt t="25823" x="2211388" y="2546350"/>
          <p14:tracePt t="25840" x="2201863" y="2546350"/>
          <p14:tracePt t="25855" x="2201863" y="2530475"/>
          <p14:tracePt t="25878" x="2201863" y="2520950"/>
          <p14:tracePt t="25886" x="2201863" y="2513013"/>
          <p14:tracePt t="25894" x="2201863" y="2505075"/>
          <p14:tracePt t="25908" x="2211388" y="2497138"/>
          <p14:tracePt t="25923" x="2219325" y="2487613"/>
          <p14:tracePt t="25940" x="2219325" y="2462213"/>
          <p14:tracePt t="25942" x="2219325" y="2454275"/>
          <p14:tracePt t="25957" x="2219325" y="2438400"/>
          <p14:tracePt t="25973" x="2219325" y="2403475"/>
          <p14:tracePt t="25990" x="2219325" y="2387600"/>
          <p14:tracePt t="26007" x="2219325" y="2370138"/>
          <p14:tracePt t="26023" x="2219325" y="2362200"/>
          <p14:tracePt t="26040" x="2219325" y="2354263"/>
          <p14:tracePt t="26057" x="2219325" y="2336800"/>
          <p14:tracePt t="26134" x="2219325" y="2328863"/>
          <p14:tracePt t="26149" x="2219325" y="2320925"/>
          <p14:tracePt t="26157" x="2219325" y="2311400"/>
          <p14:tracePt t="26165" x="2235200" y="2295525"/>
          <p14:tracePt t="26180" x="2244725" y="2278063"/>
          <p14:tracePt t="26351" x="2227263" y="2278063"/>
          <p14:tracePt t="26359" x="2219325" y="2287588"/>
          <p14:tracePt t="26367" x="2211388" y="2295525"/>
          <p14:tracePt t="26376" x="2185988" y="2328863"/>
          <p14:tracePt t="26390" x="2143125" y="2387600"/>
          <p14:tracePt t="26407" x="2101850" y="2438400"/>
          <p14:tracePt t="26423" x="2093913" y="2462213"/>
          <p14:tracePt t="26440" x="2084388" y="2487613"/>
          <p14:tracePt t="26457" x="2076450" y="2513013"/>
          <p14:tracePt t="26473" x="2068513" y="2554288"/>
          <p14:tracePt t="26490" x="2068513" y="2597150"/>
          <p14:tracePt t="26507" x="2068513" y="2630488"/>
          <p14:tracePt t="26523" x="2068513" y="2638425"/>
          <p14:tracePt t="26526" x="2068513" y="2646363"/>
          <p14:tracePt t="26549" x="2068513" y="2655888"/>
          <p14:tracePt t="26565" x="2076450" y="2671763"/>
          <p14:tracePt t="26573" x="2093913" y="2681288"/>
          <p14:tracePt t="26590" x="2143125" y="2689225"/>
          <p14:tracePt t="26607" x="2176463" y="2705100"/>
          <p14:tracePt t="26623" x="2201863" y="2714625"/>
          <p14:tracePt t="26640" x="2219325" y="2730500"/>
          <p14:tracePt t="26657" x="2244725" y="2740025"/>
          <p14:tracePt t="26673" x="2260600" y="2747963"/>
          <p14:tracePt t="26690" x="2278063" y="2755900"/>
          <p14:tracePt t="26707" x="2311400" y="2773363"/>
          <p14:tracePt t="26723" x="2344738" y="2773363"/>
          <p14:tracePt t="26740" x="2360613" y="2781300"/>
          <p14:tracePt t="26743" x="2370138" y="2781300"/>
          <p14:tracePt t="26757" x="2386013" y="2789238"/>
          <p14:tracePt t="26773" x="2411413" y="2797175"/>
          <p14:tracePt t="26790" x="2428875" y="2806700"/>
          <p14:tracePt t="26807" x="2444750" y="2806700"/>
          <p14:tracePt t="26823" x="2452688" y="2806700"/>
          <p14:tracePt t="26840" x="2478088" y="2797175"/>
          <p14:tracePt t="26857" x="2503488" y="2781300"/>
          <p14:tracePt t="26873" x="2554288" y="2740025"/>
          <p14:tracePt t="26890" x="2587625" y="2722563"/>
          <p14:tracePt t="26907" x="2603500" y="2705100"/>
          <p14:tracePt t="26923" x="2613025" y="2705100"/>
          <p14:tracePt t="27006" x="2620963" y="2705100"/>
          <p14:tracePt t="27013" x="2628900" y="2705100"/>
          <p14:tracePt t="27029" x="2638425" y="2705100"/>
          <p14:tracePt t="27045" x="2654300" y="2705100"/>
          <p14:tracePt t="27057" x="2662238" y="2705100"/>
          <p14:tracePt t="27073" x="2679700" y="2705100"/>
          <p14:tracePt t="27117" x="2687638" y="2705100"/>
          <p14:tracePt t="27125" x="2695575" y="2705100"/>
          <p14:tracePt t="27133" x="2720975" y="2689225"/>
          <p14:tracePt t="27141" x="2730500" y="2689225"/>
          <p14:tracePt t="27157" x="2746375" y="2689225"/>
          <p14:tracePt t="27295" x="2746375" y="2681288"/>
          <p14:tracePt t="27302" x="2754313" y="2671763"/>
          <p14:tracePt t="27318" x="2771775" y="2655888"/>
          <p14:tracePt t="27327" x="2787650" y="2638425"/>
          <p14:tracePt t="27342" x="2797175" y="2630488"/>
          <p14:tracePt t="27357" x="2813050" y="2630488"/>
          <p14:tracePt t="27414" x="2822575" y="2622550"/>
          <p14:tracePt t="27422" x="2830513" y="2613025"/>
          <p14:tracePt t="27429" x="2838450" y="2613025"/>
          <p14:tracePt t="27440" x="2846388" y="2605088"/>
          <p14:tracePt t="27457" x="2863850" y="2589213"/>
          <p14:tracePt t="27474" x="2863850" y="2579688"/>
          <p14:tracePt t="27607" x="2863850" y="2571750"/>
          <p14:tracePt t="27623" x="2863850" y="2563813"/>
          <p14:tracePt t="27631" x="2863850" y="2554288"/>
          <p14:tracePt t="27642" x="2863850" y="2546350"/>
          <p14:tracePt t="27657" x="2863850" y="2513013"/>
          <p14:tracePt t="27674" x="2863850" y="2497138"/>
          <p14:tracePt t="27690" x="2863850" y="2479675"/>
          <p14:tracePt t="27707" x="2863850" y="2471738"/>
          <p14:tracePt t="27757" x="2881313" y="2471738"/>
          <p14:tracePt t="28527" x="2871788" y="2454275"/>
          <p14:tracePt t="28542" x="2863850" y="2454275"/>
          <p14:tracePt t="28551" x="2855913" y="2446338"/>
          <p14:tracePt t="28559" x="2846388" y="2438400"/>
          <p14:tracePt t="28575" x="2830513" y="2420938"/>
          <p14:tracePt t="28592" x="2805113" y="2387600"/>
          <p14:tracePt t="28607" x="2797175" y="2346325"/>
          <p14:tracePt t="28624" x="2771775" y="2311400"/>
          <p14:tracePt t="28640" x="2763838" y="2311400"/>
          <p14:tracePt t="28657" x="2754313" y="2303463"/>
          <p14:tracePt t="28674" x="2746375" y="2278063"/>
          <p14:tracePt t="28690" x="2720975" y="2270125"/>
          <p14:tracePt t="28707" x="2705100" y="2262188"/>
          <p14:tracePt t="28724" x="2679700" y="2244725"/>
          <p14:tracePt t="28727" x="2654300" y="2236788"/>
          <p14:tracePt t="28741" x="2628900" y="2219325"/>
          <p14:tracePt t="28744" x="2613025" y="2211388"/>
          <p14:tracePt t="28758" x="2587625" y="2203450"/>
          <p14:tracePt t="28774" x="2570163" y="2195513"/>
          <p14:tracePt t="28790" x="2554288" y="2195513"/>
          <p14:tracePt t="28807" x="2511425" y="2178050"/>
          <p14:tracePt t="28824" x="2452688" y="2170113"/>
          <p14:tracePt t="28840" x="2378075" y="2170113"/>
          <p14:tracePt t="28857" x="2311400" y="2170113"/>
          <p14:tracePt t="28874" x="2219325" y="2170113"/>
          <p14:tracePt t="28890" x="2160588" y="2170113"/>
          <p14:tracePt t="28907" x="2135188" y="2170113"/>
          <p14:tracePt t="28910" x="2127250" y="2170113"/>
          <p14:tracePt t="28924" x="2109788" y="2170113"/>
          <p14:tracePt t="28927" x="2093913" y="2185988"/>
          <p14:tracePt t="28941" x="2068513" y="2244725"/>
          <p14:tracePt t="28943" x="2025650" y="2303463"/>
          <p14:tracePt t="28958" x="1943100" y="2454275"/>
          <p14:tracePt t="28974" x="1917700" y="2605088"/>
          <p14:tracePt t="28990" x="1917700" y="2697163"/>
          <p14:tracePt t="29010" x="1917700" y="2789238"/>
          <p14:tracePt t="29024" x="1933575" y="2906713"/>
          <p14:tracePt t="29040" x="1976438" y="3057525"/>
          <p14:tracePt t="29058" x="2009775" y="3182938"/>
          <p14:tracePt t="29074" x="2017713" y="3300413"/>
          <p14:tracePt t="29090" x="2035175" y="3392488"/>
          <p14:tracePt t="29107" x="2025650" y="3459163"/>
          <p14:tracePt t="29124" x="2017713" y="3568700"/>
          <p14:tracePt t="29127" x="2001838" y="3635375"/>
          <p14:tracePt t="29141" x="1976438" y="3694113"/>
          <p14:tracePt t="29143" x="1976438" y="3727450"/>
          <p14:tracePt t="29157" x="1958975" y="3760788"/>
          <p14:tracePt t="29158" x="1951038" y="3786188"/>
          <p14:tracePt t="29173" x="1951038" y="3803650"/>
          <p14:tracePt t="29190" x="1951038" y="3819525"/>
          <p14:tracePt t="29207" x="1933575" y="3819525"/>
          <p14:tracePt t="29223" x="1909763" y="3829050"/>
          <p14:tracePt t="29240" x="1866900" y="3844925"/>
          <p14:tracePt t="29257" x="1800225" y="3911600"/>
          <p14:tracePt t="29273" x="1749425" y="4003675"/>
          <p14:tracePt t="29290" x="1708150" y="4037013"/>
          <p14:tracePt t="29307" x="1708150" y="4046538"/>
          <p14:tracePt t="29325" x="1708150" y="4062413"/>
          <p14:tracePt t="29341" x="1708150" y="4071938"/>
          <p14:tracePt t="29791" x="1716088" y="4071938"/>
          <p14:tracePt t="29798" x="1741488" y="4071938"/>
          <p14:tracePt t="29809" x="1766888" y="4079875"/>
          <p14:tracePt t="29825" x="1800225" y="4079875"/>
          <p14:tracePt t="29842" x="1808163" y="4079875"/>
          <p14:tracePt t="29859" x="1808163" y="4071938"/>
          <p14:tracePt t="29873" x="1808163" y="4062413"/>
          <p14:tracePt t="29890" x="1817688" y="4062413"/>
          <p14:tracePt t="29907" x="1825625" y="4062413"/>
          <p14:tracePt t="30119" x="1825625" y="4054475"/>
          <p14:tracePt t="30135" x="1825625" y="4037013"/>
          <p14:tracePt t="30143" x="1825625" y="4029075"/>
          <p14:tracePt t="30159" x="1825625" y="4013200"/>
          <p14:tracePt t="30174" x="1833563" y="4003675"/>
          <p14:tracePt t="30190" x="1833563" y="3987800"/>
          <p14:tracePt t="30207" x="1833563" y="3970338"/>
          <p14:tracePt t="30224" x="1833563" y="3962400"/>
          <p14:tracePt t="30240" x="1851025" y="3944938"/>
          <p14:tracePt t="30257" x="1858963" y="3929063"/>
          <p14:tracePt t="30273" x="1866900" y="3911600"/>
          <p14:tracePt t="30290" x="1866900" y="3895725"/>
          <p14:tracePt t="30307" x="1876425" y="3870325"/>
          <p14:tracePt t="30324" x="1884363" y="3852863"/>
          <p14:tracePt t="30551" x="1884363" y="3844925"/>
          <p14:tracePt t="30567" x="1884363" y="3836988"/>
          <p14:tracePt t="30575" x="1892300" y="3829050"/>
          <p14:tracePt t="30592" x="1917700" y="3811588"/>
          <p14:tracePt t="30607" x="1933575" y="3803650"/>
          <p14:tracePt t="30623" x="1943100" y="3803650"/>
          <p14:tracePt t="30654" x="1951038" y="3803650"/>
          <p14:tracePt t="30670" x="1958975" y="3803650"/>
          <p14:tracePt t="30815" x="1958975" y="3786188"/>
          <p14:tracePt t="31391" x="1976438" y="3786188"/>
          <p14:tracePt t="31727" x="1976438" y="3778250"/>
          <p14:tracePt t="31735" x="1976438" y="3770313"/>
          <p14:tracePt t="31743" x="1976438" y="3752850"/>
          <p14:tracePt t="31759" x="1976438" y="3719513"/>
          <p14:tracePt t="31773" x="1976438" y="3678238"/>
          <p14:tracePt t="31790" x="1984375" y="3619500"/>
          <p14:tracePt t="31806" x="1992313" y="3576638"/>
          <p14:tracePt t="31823" x="1992313" y="3543300"/>
          <p14:tracePt t="31839" x="1992313" y="3492500"/>
          <p14:tracePt t="31856" x="2017713" y="3443288"/>
          <p14:tracePt t="31873" x="2035175" y="3425825"/>
          <p14:tracePt t="31889" x="2043113" y="3417888"/>
          <p14:tracePt t="31906" x="2043113" y="3409950"/>
          <p14:tracePt t="31923" x="2043113" y="3392488"/>
          <p14:tracePt t="31939" x="2060575" y="3392488"/>
          <p14:tracePt t="32343" x="2068513" y="3392488"/>
          <p14:tracePt t="32358" x="2076450" y="3392488"/>
          <p14:tracePt t="32718" x="2076450" y="3384550"/>
          <p14:tracePt t="32727" x="2076450" y="3367088"/>
          <p14:tracePt t="32742" x="2101850" y="3308350"/>
          <p14:tracePt t="32757" x="2101850" y="3300413"/>
          <p14:tracePt t="32759" x="2109788" y="3300413"/>
          <p14:tracePt t="33053" x="2109788" y="3308350"/>
          <p14:tracePt t="33061" x="2093913" y="3325813"/>
          <p14:tracePt t="33073" x="2093913" y="3367088"/>
          <p14:tracePt t="33089" x="2084388" y="3435350"/>
          <p14:tracePt t="33106" x="2084388" y="3459163"/>
          <p14:tracePt t="33122" x="2084388" y="3468688"/>
          <p14:tracePt t="33157" x="2084388" y="3459163"/>
          <p14:tracePt t="33165" x="2093913" y="3459163"/>
          <p14:tracePt t="33173" x="2101850" y="3443288"/>
          <p14:tracePt t="33189" x="2127250" y="3435350"/>
          <p14:tracePt t="33206" x="2135188" y="3435350"/>
          <p14:tracePt t="33237" x="2143125" y="3435350"/>
          <p14:tracePt t="33245" x="2152650" y="3435350"/>
          <p14:tracePt t="33256" x="2176463" y="3435350"/>
          <p14:tracePt t="33272" x="2201863" y="3435350"/>
          <p14:tracePt t="33289" x="2211388" y="3451225"/>
          <p14:tracePt t="33306" x="2219325" y="3459163"/>
          <p14:tracePt t="33323" x="2235200" y="3468688"/>
          <p14:tracePt t="33339" x="2244725" y="3476625"/>
          <p14:tracePt t="33356" x="2252663" y="3484563"/>
          <p14:tracePt t="33581" x="2260600" y="3484563"/>
          <p14:tracePt t="33629" x="2260600" y="3492500"/>
          <p14:tracePt t="33653" x="2260600" y="3502025"/>
          <p14:tracePt t="33669" x="2260600" y="3517900"/>
          <p14:tracePt t="33717" x="2260600" y="3527425"/>
          <p14:tracePt t="33862" x="2260600" y="3535363"/>
          <p14:tracePt t="33871" x="2260600" y="3543300"/>
          <p14:tracePt t="33879" x="2260600" y="3560763"/>
          <p14:tracePt t="33892" x="2268538" y="3576638"/>
          <p14:tracePt t="33894" x="2278063" y="3586163"/>
          <p14:tracePt t="33906" x="2303463" y="3594100"/>
          <p14:tracePt t="33922" x="2327275" y="3602038"/>
          <p14:tracePt t="33939" x="2360613" y="3609975"/>
          <p14:tracePt t="33956" x="2403475" y="3627438"/>
          <p14:tracePt t="33959" x="2411413" y="3635375"/>
          <p14:tracePt t="33973" x="2436813" y="3643313"/>
          <p14:tracePt t="33989" x="2478088" y="3652838"/>
          <p14:tracePt t="34006" x="2520950" y="3678238"/>
          <p14:tracePt t="34022" x="2570163" y="3702050"/>
          <p14:tracePt t="34039" x="2579688" y="3702050"/>
          <p14:tracePt t="34056" x="2595563" y="3694113"/>
          <p14:tracePt t="34072" x="2620963" y="3678238"/>
          <p14:tracePt t="34089" x="2638425" y="3668713"/>
          <p14:tracePt t="34106" x="2646363" y="3668713"/>
          <p14:tracePt t="34149" x="2646363" y="3660775"/>
          <p14:tracePt t="34189" x="2654300" y="3660775"/>
          <p14:tracePt t="34205" x="2662238" y="3660775"/>
          <p14:tracePt t="34718" x="2654300" y="3660775"/>
          <p14:tracePt t="34726" x="2646363" y="3668713"/>
          <p14:tracePt t="34740" x="2620963" y="3702050"/>
          <p14:tracePt t="34742" x="2595563" y="3778250"/>
          <p14:tracePt t="34757" x="2562225" y="3852863"/>
          <p14:tracePt t="34758" x="2546350" y="3944938"/>
          <p14:tracePt t="34773" x="2554288" y="4105275"/>
          <p14:tracePt t="34789" x="2603500" y="4179888"/>
          <p14:tracePt t="34806" x="2628900" y="4205288"/>
          <p14:tracePt t="34822" x="2620963" y="4205288"/>
          <p14:tracePt t="34839" x="2613025" y="4171950"/>
          <p14:tracePt t="34856" x="2613025" y="4154488"/>
          <p14:tracePt t="34893" x="2603500" y="4154488"/>
          <p14:tracePt t="34917" x="2603500" y="4164013"/>
          <p14:tracePt t="34998" x="2603500" y="4154488"/>
          <p14:tracePt t="35014" x="2603500" y="4146550"/>
          <p14:tracePt t="35025" x="2603500" y="4129088"/>
          <p14:tracePt t="35039" x="2654300" y="4113213"/>
          <p14:tracePt t="35056" x="2662238" y="4105275"/>
          <p14:tracePt t="35072" x="2679700" y="4095750"/>
          <p14:tracePt t="35089" x="2687638" y="4095750"/>
          <p14:tracePt t="35117" x="2695575" y="4095750"/>
          <p14:tracePt t="35125" x="2705100" y="4095750"/>
          <p14:tracePt t="35139" x="2713038" y="4079875"/>
          <p14:tracePt t="35156" x="2738438" y="4079875"/>
          <p14:tracePt t="35157" x="2746375" y="4071938"/>
          <p14:tracePt t="35172" x="2754313" y="4062413"/>
          <p14:tracePt t="35175" x="2763838" y="4062413"/>
          <p14:tracePt t="35189" x="2787650" y="4046538"/>
          <p14:tracePt t="35206" x="2805113" y="4037013"/>
          <p14:tracePt t="35222" x="2822575" y="4029075"/>
          <p14:tracePt t="35239" x="2830513" y="4029075"/>
          <p14:tracePt t="35256" x="2838450" y="4029075"/>
          <p14:tracePt t="35272" x="2855913" y="4029075"/>
          <p14:tracePt t="35289" x="2863850" y="4029075"/>
          <p14:tracePt t="35306" x="2863850" y="4013200"/>
          <p14:tracePt t="35322" x="2871788" y="4003675"/>
          <p14:tracePt t="35339" x="2881313" y="3995738"/>
          <p14:tracePt t="35356" x="2889250" y="3995738"/>
          <p14:tracePt t="35413" x="2897188" y="3995738"/>
          <p14:tracePt t="37295" x="2897188" y="3987800"/>
          <p14:tracePt t="37304" x="2881313" y="3979863"/>
          <p14:tracePt t="37312" x="2863850" y="3954463"/>
          <p14:tracePt t="37325" x="2838450" y="3911600"/>
          <p14:tracePt t="37328" x="2813050" y="3878263"/>
          <p14:tracePt t="37339" x="2805113" y="3852863"/>
          <p14:tracePt t="37356" x="2771775" y="3836988"/>
          <p14:tracePt t="37357" x="2771775" y="3829050"/>
          <p14:tracePt t="37373" x="2763838" y="3811588"/>
          <p14:tracePt t="37389" x="2730500" y="3803650"/>
          <p14:tracePt t="37406" x="2679700" y="3794125"/>
          <p14:tracePt t="37422" x="2654300" y="3786188"/>
          <p14:tracePt t="37439" x="2646363" y="3778250"/>
          <p14:tracePt t="37455" x="2638425" y="3778250"/>
          <p14:tracePt t="37472" x="2603500" y="3735388"/>
          <p14:tracePt t="37489" x="2570163" y="3678238"/>
          <p14:tracePt t="37505" x="2554288" y="3627438"/>
          <p14:tracePt t="37522" x="2546350" y="3586163"/>
          <p14:tracePt t="37539" x="2546350" y="3551238"/>
          <p14:tracePt t="37555" x="2554288" y="3509963"/>
          <p14:tracePt t="37572" x="2570163" y="3468688"/>
          <p14:tracePt t="37575" x="2570163" y="3443288"/>
          <p14:tracePt t="37589" x="2595563" y="3400425"/>
          <p14:tracePt t="37606" x="2620963" y="3367088"/>
          <p14:tracePt t="37622" x="2638425" y="3341688"/>
          <p14:tracePt t="37639" x="2646363" y="3341688"/>
          <p14:tracePt t="37661" x="2654300" y="3341688"/>
          <p14:tracePt t="37672" x="2662238" y="3333750"/>
          <p14:tracePt t="37689" x="2695575" y="3325813"/>
          <p14:tracePt t="37706" x="2713038" y="3325813"/>
          <p14:tracePt t="37722" x="2720975" y="3317875"/>
          <p14:tracePt t="37749" x="2730500" y="3308350"/>
          <p14:tracePt t="37757" x="2754313" y="3284538"/>
          <p14:tracePt t="37772" x="2787650" y="3259138"/>
          <p14:tracePt t="37774" x="2846388" y="3233738"/>
          <p14:tracePt t="37789" x="2889250" y="3200400"/>
          <p14:tracePt t="37813" x="2881313" y="3200400"/>
          <p14:tracePt t="37822" x="2863850" y="3200400"/>
          <p14:tracePt t="37839" x="2855913" y="3200400"/>
          <p14:tracePt t="37861" x="2838450" y="3200400"/>
          <p14:tracePt t="37872" x="2822575" y="3200400"/>
          <p14:tracePt t="37889" x="2730500" y="3216275"/>
          <p14:tracePt t="37906" x="2671763" y="3241675"/>
          <p14:tracePt t="37922" x="2662238" y="3249613"/>
          <p14:tracePt t="37941" x="2679700" y="3249613"/>
          <p14:tracePt t="37956" x="2687638" y="3241675"/>
          <p14:tracePt t="37957" x="2687638" y="3233738"/>
          <p14:tracePt t="37972" x="2671763" y="3216275"/>
          <p14:tracePt t="37974" x="2662238" y="3208338"/>
          <p14:tracePt t="37989" x="2646363" y="3200400"/>
          <p14:tracePt t="38006" x="2654300" y="3182938"/>
          <p14:tracePt t="38022" x="2720975" y="3141663"/>
          <p14:tracePt t="38039" x="2779713" y="3065463"/>
          <p14:tracePt t="38055" x="2805113" y="3024188"/>
          <p14:tracePt t="38072" x="2813050" y="2990850"/>
          <p14:tracePt t="38089" x="2805113" y="2957513"/>
          <p14:tracePt t="38105" x="2797175" y="2932113"/>
          <p14:tracePt t="38122" x="2797175" y="2873375"/>
          <p14:tracePt t="38139" x="2797175" y="2814638"/>
          <p14:tracePt t="38156" x="2797175" y="2781300"/>
          <p14:tracePt t="38157" x="2771775" y="2763838"/>
          <p14:tracePt t="38172" x="2754313" y="2763838"/>
          <p14:tracePt t="38174" x="2730500" y="2747963"/>
          <p14:tracePt t="38189" x="2687638" y="2740025"/>
          <p14:tracePt t="38205" x="2679700" y="2740025"/>
          <p14:tracePt t="38222" x="2662238" y="2740025"/>
          <p14:tracePt t="38239" x="2638425" y="2740025"/>
          <p14:tracePt t="38255" x="2520950" y="2740025"/>
          <p14:tracePt t="38272" x="2419350" y="2755900"/>
          <p14:tracePt t="38289" x="2352675" y="2789238"/>
          <p14:tracePt t="38305" x="2344738" y="2814638"/>
          <p14:tracePt t="38322" x="2327275" y="2855913"/>
          <p14:tracePt t="38339" x="2286000" y="2932113"/>
          <p14:tracePt t="38355" x="2219325" y="3041650"/>
          <p14:tracePt t="38373" x="2193925" y="3116263"/>
          <p14:tracePt t="38389" x="2235200" y="3182938"/>
          <p14:tracePt t="38405" x="2311400" y="3216275"/>
          <p14:tracePt t="38422" x="2344738" y="3225800"/>
          <p14:tracePt t="38439" x="2352675" y="3225800"/>
          <p14:tracePt t="38455" x="2395538" y="3200400"/>
          <p14:tracePt t="38472" x="2503488" y="3133725"/>
          <p14:tracePt t="38489" x="2662238" y="3024188"/>
          <p14:tracePt t="38505" x="2822575" y="2914650"/>
          <p14:tracePt t="38522" x="2889250" y="2814638"/>
          <p14:tracePt t="38539" x="2905125" y="2730500"/>
          <p14:tracePt t="38556" x="2897188" y="2671763"/>
          <p14:tracePt t="38557" x="2897188" y="2638425"/>
          <p14:tracePt t="38572" x="2889250" y="2630488"/>
          <p14:tracePt t="38575" x="2881313" y="2613025"/>
          <p14:tracePt t="38589" x="2846388" y="2613025"/>
          <p14:tracePt t="38605" x="2822575" y="2613025"/>
          <p14:tracePt t="38622" x="2763838" y="2613025"/>
          <p14:tracePt t="38639" x="2695575" y="2613025"/>
          <p14:tracePt t="38655" x="2620963" y="2622550"/>
          <p14:tracePt t="38672" x="2520950" y="2646363"/>
          <p14:tracePt t="38689" x="2444750" y="2697163"/>
          <p14:tracePt t="38705" x="2378075" y="2773363"/>
          <p14:tracePt t="38722" x="2293938" y="2890838"/>
          <p14:tracePt t="38739" x="2201863" y="3024188"/>
          <p14:tracePt t="38755" x="2143125" y="3157538"/>
          <p14:tracePt t="38772" x="2119313" y="3249613"/>
          <p14:tracePt t="38775" x="2119313" y="3317875"/>
          <p14:tracePt t="38789" x="2119313" y="3417888"/>
          <p14:tracePt t="38805" x="2119313" y="3502025"/>
          <p14:tracePt t="38822" x="2127250" y="3543300"/>
          <p14:tracePt t="38839" x="2185988" y="3568700"/>
          <p14:tracePt t="38855" x="2260600" y="3586163"/>
          <p14:tracePt t="38872" x="2336800" y="3576638"/>
          <p14:tracePt t="38889" x="2395538" y="3543300"/>
          <p14:tracePt t="38905" x="2444750" y="3509963"/>
          <p14:tracePt t="38922" x="2478088" y="3476625"/>
          <p14:tracePt t="38939" x="2503488" y="3443288"/>
          <p14:tracePt t="38955" x="2554288" y="3384550"/>
          <p14:tracePt t="38972" x="2595563" y="3275013"/>
          <p14:tracePt t="38975" x="2595563" y="3225800"/>
          <p14:tracePt t="38989" x="2613025" y="3133725"/>
          <p14:tracePt t="39005" x="2613025" y="3082925"/>
          <p14:tracePt t="39022" x="2595563" y="3049588"/>
          <p14:tracePt t="39039" x="2562225" y="3016250"/>
          <p14:tracePt t="39055" x="2520950" y="2998788"/>
          <p14:tracePt t="39072" x="2503488" y="2998788"/>
          <p14:tracePt t="39089" x="2478088" y="2998788"/>
          <p14:tracePt t="39105" x="2462213" y="2998788"/>
          <p14:tracePt t="39122" x="2444750" y="2998788"/>
          <p14:tracePt t="39139" x="2428875" y="2998788"/>
          <p14:tracePt t="39155" x="2403475" y="2998788"/>
          <p14:tracePt t="39157" x="2378075" y="2998788"/>
          <p14:tracePt t="39172" x="2360613" y="2998788"/>
          <p14:tracePt t="39174" x="2336800" y="2998788"/>
          <p14:tracePt t="39189" x="2293938" y="3024188"/>
          <p14:tracePt t="39205" x="2286000" y="3032125"/>
          <p14:tracePt t="39222" x="2260600" y="3041650"/>
          <p14:tracePt t="39239" x="2227263" y="3074988"/>
          <p14:tracePt t="39255" x="2211388" y="3090863"/>
          <p14:tracePt t="39272" x="2211388" y="3098800"/>
          <p14:tracePt t="39289" x="2201863" y="3108325"/>
          <p14:tracePt t="39305" x="2201863" y="3133725"/>
          <p14:tracePt t="39322" x="2193925" y="3157538"/>
          <p14:tracePt t="39339" x="2176463" y="3190875"/>
          <p14:tracePt t="39355" x="2185988" y="3200400"/>
          <p14:tracePt t="39357" x="2185988" y="3208338"/>
          <p14:tracePt t="39454" x="2176463" y="3208338"/>
          <p14:tracePt t="39472" x="2168525" y="3216275"/>
          <p14:tracePt t="39480" x="2152650" y="3233738"/>
          <p14:tracePt t="39490" x="2127250" y="3249613"/>
          <p14:tracePt t="39505" x="2093913" y="3292475"/>
          <p14:tracePt t="39522" x="2084388" y="3308350"/>
          <p14:tracePt t="39631" x="2084388" y="3317875"/>
          <p14:tracePt t="39791" x="2093913" y="3317875"/>
          <p14:tracePt t="39798" x="2127250" y="3317875"/>
          <p14:tracePt t="39808" x="2168525" y="3317875"/>
          <p14:tracePt t="39824" x="2268538" y="3308350"/>
          <p14:tracePt t="39839" x="2327275" y="3308350"/>
          <p14:tracePt t="39856" x="2336800" y="3308350"/>
          <p14:tracePt t="39877" x="2352675" y="3308350"/>
          <p14:tracePt t="39889" x="2360613" y="3308350"/>
          <p14:tracePt t="39906" x="2395538" y="3308350"/>
          <p14:tracePt t="39922" x="2411413" y="3308350"/>
          <p14:tracePt t="39939" x="2419350" y="3308350"/>
          <p14:tracePt t="39956" x="2444750" y="3308350"/>
          <p14:tracePt t="39958" x="2462213" y="3317875"/>
          <p14:tracePt t="39972" x="2478088" y="3317875"/>
          <p14:tracePt t="39975" x="2487613" y="3325813"/>
          <p14:tracePt t="39989" x="2503488" y="3333750"/>
          <p14:tracePt t="40006" x="2511425" y="3333750"/>
          <p14:tracePt t="40022" x="2546350" y="3333750"/>
          <p14:tracePt t="40039" x="2562225" y="3325813"/>
          <p14:tracePt t="40055" x="2579688" y="3325813"/>
          <p14:tracePt t="40077" x="2587625" y="3317875"/>
          <p14:tracePt t="40089" x="2603500" y="3317875"/>
          <p14:tracePt t="40106" x="2620963" y="3300413"/>
          <p14:tracePt t="40122" x="2646363" y="3292475"/>
          <p14:tracePt t="40139" x="2662238" y="3292475"/>
          <p14:tracePt t="40156" x="2671763" y="3292475"/>
          <p14:tracePt t="40214" x="2679700" y="3284538"/>
          <p14:tracePt t="40231" x="2687638" y="3284538"/>
          <p14:tracePt t="40240" x="2695575" y="3284538"/>
          <p14:tracePt t="40245" x="2705100" y="3284538"/>
          <p14:tracePt t="40255" x="2713038" y="3275013"/>
          <p14:tracePt t="40272" x="2730500" y="3267075"/>
          <p14:tracePt t="40342" x="2720975" y="3267075"/>
          <p14:tracePt t="40399" x="2713038" y="3267075"/>
          <p14:tracePt t="40414" x="2705100" y="3267075"/>
          <p14:tracePt t="40424" x="2695575" y="3267075"/>
          <p14:tracePt t="40429" x="2687638" y="3267075"/>
          <p14:tracePt t="40439" x="2679700" y="3267075"/>
          <p14:tracePt t="40455" x="2654300" y="3275013"/>
          <p14:tracePt t="40472" x="2646363" y="3284538"/>
          <p14:tracePt t="40489" x="2638425" y="3284538"/>
          <p14:tracePt t="40505" x="2613025" y="3284538"/>
          <p14:tracePt t="40522" x="2570163" y="3284538"/>
          <p14:tracePt t="40539" x="2511425" y="3284538"/>
          <p14:tracePt t="40555" x="2428875" y="3284538"/>
          <p14:tracePt t="40572" x="2370138" y="3300413"/>
          <p14:tracePt t="40574" x="2352675" y="3300413"/>
          <p14:tracePt t="40589" x="2336800" y="3308350"/>
          <p14:tracePt t="40605" x="2311400" y="3308350"/>
          <p14:tracePt t="40622" x="2235200" y="3317875"/>
          <p14:tracePt t="40639" x="2160588" y="3317875"/>
          <p14:tracePt t="40655" x="2135188" y="3317875"/>
          <p14:tracePt t="40672" x="2127250" y="3325813"/>
          <p14:tracePt t="40689" x="2127250" y="3341688"/>
          <p14:tracePt t="40705" x="2109788" y="3341688"/>
          <p14:tracePt t="40722" x="2101850" y="3333750"/>
          <p14:tracePt t="40739" x="2093913" y="3325813"/>
          <p14:tracePt t="40789" x="2084388" y="3325813"/>
          <p14:tracePt t="40797" x="2084388" y="3317875"/>
          <p14:tracePt t="40805" x="2076450" y="3317875"/>
          <p14:tracePt t="40822" x="2068513" y="3317875"/>
          <p14:tracePt t="40959" x="2076450" y="3317875"/>
          <p14:tracePt t="40974" x="2084388" y="3308350"/>
          <p14:tracePt t="40983" x="2093913" y="3308350"/>
          <p14:tracePt t="40991" x="2119313" y="3300413"/>
          <p14:tracePt t="41006" x="2193925" y="3275013"/>
          <p14:tracePt t="41022" x="2235200" y="3267075"/>
          <p14:tracePt t="41039" x="2260600" y="3267075"/>
          <p14:tracePt t="41055" x="2293938" y="3249613"/>
          <p14:tracePt t="41072" x="2336800" y="3241675"/>
          <p14:tracePt t="41089" x="2395538" y="3233738"/>
          <p14:tracePt t="41105" x="2436813" y="3225800"/>
          <p14:tracePt t="41122" x="2487613" y="3208338"/>
          <p14:tracePt t="41139" x="2511425" y="3200400"/>
          <p14:tracePt t="41156" x="2528888" y="3200400"/>
          <p14:tracePt t="41158" x="2554288" y="3200400"/>
          <p14:tracePt t="41172" x="2562225" y="3200400"/>
          <p14:tracePt t="41175" x="2579688" y="3200400"/>
          <p14:tracePt t="41189" x="2613025" y="3200400"/>
          <p14:tracePt t="41206" x="2646363" y="3190875"/>
          <p14:tracePt t="41222" x="2662238" y="3182938"/>
          <p14:tracePt t="41238" x="2671763" y="3182938"/>
          <p14:tracePt t="41255" x="2687638" y="3182938"/>
          <p14:tracePt t="41272" x="2705100" y="3182938"/>
          <p14:tracePt t="41288" x="2713038" y="3167063"/>
          <p14:tracePt t="41305" x="2720975" y="3167063"/>
          <p14:tracePt t="41322" x="2730500" y="3167063"/>
          <p14:tracePt t="41338" x="2738438" y="3167063"/>
          <p14:tracePt t="41355" x="2746375" y="3167063"/>
          <p14:tracePt t="41372" x="2754313" y="3167063"/>
          <p14:tracePt t="41454" x="2746375" y="3167063"/>
          <p14:tracePt t="41463" x="2738438" y="3167063"/>
          <p14:tracePt t="41473" x="2730500" y="3167063"/>
          <p14:tracePt t="41489" x="2713038" y="3167063"/>
          <p14:tracePt t="41505" x="2654300" y="3182938"/>
          <p14:tracePt t="41522" x="2579688" y="3200400"/>
          <p14:tracePt t="41539" x="2536825" y="3208338"/>
          <p14:tracePt t="41556" x="2503488" y="3216275"/>
          <p14:tracePt t="41558" x="2487613" y="3233738"/>
          <p14:tracePt t="41573" x="2470150" y="3233738"/>
          <p14:tracePt t="41575" x="2452688" y="3233738"/>
          <p14:tracePt t="41589" x="2419350" y="3241675"/>
          <p14:tracePt t="41606" x="2395538" y="3241675"/>
          <p14:tracePt t="41622" x="2352675" y="3233738"/>
          <p14:tracePt t="41639" x="2311400" y="3233738"/>
          <p14:tracePt t="41655" x="2278063" y="3233738"/>
          <p14:tracePt t="41672" x="2235200" y="3233738"/>
          <p14:tracePt t="41689" x="2193925" y="3233738"/>
          <p14:tracePt t="41705" x="2152650" y="3233738"/>
          <p14:tracePt t="41722" x="2109788" y="3233738"/>
          <p14:tracePt t="41739" x="2084388" y="3241675"/>
          <p14:tracePt t="41847" x="2101850" y="3241675"/>
          <p14:tracePt t="41855" x="2109788" y="3241675"/>
          <p14:tracePt t="41864" x="2119313" y="3241675"/>
          <p14:tracePt t="41879" x="2127250" y="3241675"/>
          <p14:tracePt t="41891" x="2135188" y="3241675"/>
          <p14:tracePt t="41905" x="2152650" y="3241675"/>
          <p14:tracePt t="41922" x="2176463" y="3241675"/>
          <p14:tracePt t="41939" x="2201863" y="3241675"/>
          <p14:tracePt t="41955" x="2235200" y="3241675"/>
          <p14:tracePt t="41972" x="2260600" y="3241675"/>
          <p14:tracePt t="41975" x="2268538" y="3241675"/>
          <p14:tracePt t="41989" x="2303463" y="3259138"/>
          <p14:tracePt t="42005" x="2360613" y="3284538"/>
          <p14:tracePt t="42022" x="2419350" y="3317875"/>
          <p14:tracePt t="42039" x="2495550" y="3333750"/>
          <p14:tracePt t="42055" x="2536825" y="3333750"/>
          <p14:tracePt t="42072" x="2570163" y="3333750"/>
          <p14:tracePt t="42089" x="2595563" y="3333750"/>
          <p14:tracePt t="42105" x="2628900" y="3341688"/>
          <p14:tracePt t="42122" x="2654300" y="3341688"/>
          <p14:tracePt t="42139" x="2679700" y="3341688"/>
          <p14:tracePt t="42155" x="2695575" y="3341688"/>
          <p14:tracePt t="42172" x="2705100" y="3341688"/>
          <p14:tracePt t="42175" x="2713038" y="3341688"/>
          <p14:tracePt t="42197" x="2720975" y="3341688"/>
          <p14:tracePt t="42205" x="2738438" y="3351213"/>
          <p14:tracePt t="42222" x="2746375" y="3359150"/>
          <p14:tracePt t="42246" x="2754313" y="3359150"/>
          <p14:tracePt t="42255" x="2763838" y="3359150"/>
          <p14:tracePt t="42272" x="2771775" y="3359150"/>
          <p14:tracePt t="42293" x="2771775" y="3351213"/>
          <p14:tracePt t="42422" x="2763838" y="3351213"/>
          <p14:tracePt t="42454" x="2754313" y="3351213"/>
          <p14:tracePt t="42943" x="2754313" y="3341688"/>
          <p14:tracePt t="42959" x="2763838" y="3325813"/>
          <p14:tracePt t="42967" x="2771775" y="3325813"/>
          <p14:tracePt t="42975" x="2771775" y="3317875"/>
          <p14:tracePt t="42989" x="2779713" y="3308350"/>
          <p14:tracePt t="43069" x="2779713" y="3300413"/>
          <p14:tracePt t="43086" x="2779713" y="3292475"/>
          <p14:tracePt t="43567" x="2779713" y="3284538"/>
          <p14:tracePt t="43575" x="2771775" y="3284538"/>
          <p14:tracePt t="43591" x="2763838" y="3284538"/>
          <p14:tracePt t="43607" x="2754313" y="3275013"/>
          <p14:tracePt t="43624" x="2730500" y="3259138"/>
          <p14:tracePt t="43638" x="2705100" y="3259138"/>
          <p14:tracePt t="43654" x="2662238" y="3259138"/>
          <p14:tracePt t="43671" x="2628900" y="3259138"/>
          <p14:tracePt t="43693" x="2620963" y="3259138"/>
          <p14:tracePt t="43705" x="2613025" y="3249613"/>
          <p14:tracePt t="43721" x="2579688" y="3249613"/>
          <p14:tracePt t="43738" x="2562225" y="3249613"/>
          <p14:tracePt t="43755" x="2554288" y="3249613"/>
          <p14:tracePt t="43927" x="2546350" y="3249613"/>
          <p14:tracePt t="43943" x="2520950" y="3249613"/>
          <p14:tracePt t="43951" x="2503488" y="3249613"/>
          <p14:tracePt t="43960" x="2478088" y="3249613"/>
          <p14:tracePt t="43972" x="2470150" y="3249613"/>
          <p14:tracePt t="43974" x="2462213" y="3249613"/>
          <p14:tracePt t="43990" x="2452688" y="3249613"/>
          <p14:tracePt t="44005" x="2419350" y="3267075"/>
          <p14:tracePt t="44022" x="2344738" y="3275013"/>
          <p14:tracePt t="44038" x="2293938" y="3292475"/>
          <p14:tracePt t="44055" x="2260600" y="3300413"/>
          <p14:tracePt t="44071" x="2260600" y="3308350"/>
          <p14:tracePt t="44247" x="2252663" y="3308350"/>
          <p14:tracePt t="44263" x="2235200" y="3308350"/>
          <p14:tracePt t="44272" x="2227263" y="3308350"/>
          <p14:tracePt t="44280" x="2219325" y="3308350"/>
          <p14:tracePt t="44291" x="2211388" y="3308350"/>
          <p14:tracePt t="44305" x="2201863" y="3317875"/>
          <p14:tracePt t="44322" x="2201863" y="3325813"/>
          <p14:tracePt t="44339" x="2201863" y="3341688"/>
          <p14:tracePt t="44390" x="2193925" y="3341688"/>
          <p14:tracePt t="44397" x="2185988" y="3341688"/>
          <p14:tracePt t="44413" x="2168525" y="3341688"/>
          <p14:tracePt t="44535" x="2176463" y="3341688"/>
          <p14:tracePt t="44544" x="2185988" y="3341688"/>
          <p14:tracePt t="44558" x="2193925" y="3333750"/>
          <p14:tracePt t="44560" x="2211388" y="3333750"/>
          <p14:tracePt t="44573" x="2235200" y="3325813"/>
          <p14:tracePt t="44575" x="2268538" y="3317875"/>
          <p14:tracePt t="44589" x="2360613" y="3300413"/>
          <p14:tracePt t="44605" x="2444750" y="3275013"/>
          <p14:tracePt t="44622" x="2546350" y="3267075"/>
          <p14:tracePt t="44639" x="2654300" y="3233738"/>
          <p14:tracePt t="44655" x="2720975" y="3225800"/>
          <p14:tracePt t="44672" x="2754313" y="3216275"/>
          <p14:tracePt t="44691" x="2771775" y="3216275"/>
          <p14:tracePt t="44709" x="2787650" y="3216275"/>
          <p14:tracePt t="44725" x="2797175" y="3216275"/>
          <p14:tracePt t="44750" x="2805113" y="3216275"/>
          <p14:tracePt t="44950" x="2797175" y="3216275"/>
          <p14:tracePt t="44957" x="2779713" y="3216275"/>
          <p14:tracePt t="44965" x="2771775" y="3216275"/>
          <p14:tracePt t="44973" x="2754313" y="3216275"/>
          <p14:tracePt t="44989" x="2730500" y="3225800"/>
          <p14:tracePt t="44991" x="2705100" y="3225800"/>
          <p14:tracePt t="45005" x="2662238" y="3241675"/>
          <p14:tracePt t="45023" x="2628900" y="3241675"/>
          <p14:tracePt t="45039" x="2613025" y="3241675"/>
          <p14:tracePt t="45055" x="2595563" y="3241675"/>
          <p14:tracePt t="45072" x="2562225" y="3216275"/>
          <p14:tracePt t="45088" x="2478088" y="3208338"/>
          <p14:tracePt t="45105" x="2352675" y="3190875"/>
          <p14:tracePt t="45121" x="2286000" y="3190875"/>
          <p14:tracePt t="45138" x="2268538" y="3190875"/>
          <p14:tracePt t="45155" x="2235200" y="3208338"/>
          <p14:tracePt t="45172" x="2176463" y="3241675"/>
          <p14:tracePt t="45174" x="2152650" y="3267075"/>
          <p14:tracePt t="45189" x="2109788" y="3308350"/>
          <p14:tracePt t="45191" x="2084388" y="3325813"/>
          <p14:tracePt t="45205" x="2068513" y="3351213"/>
          <p14:tracePt t="45222" x="2060575" y="3351213"/>
          <p14:tracePt t="45245" x="2060575" y="3359150"/>
          <p14:tracePt t="45286" x="2051050" y="3359150"/>
          <p14:tracePt t="45301" x="2043113" y="3359150"/>
          <p14:tracePt t="45309" x="2035175" y="3359150"/>
          <p14:tracePt t="45325" x="2017713" y="3359150"/>
          <p14:tracePt t="45341" x="2009775" y="3359150"/>
          <p14:tracePt t="45357" x="2001838" y="3359150"/>
          <p14:tracePt t="45373" x="1992313" y="3359150"/>
          <p14:tracePt t="45389" x="1984375" y="3359150"/>
          <p14:tracePt t="45421" x="1992313" y="3359150"/>
          <p14:tracePt t="45429" x="2001838" y="3359150"/>
          <p14:tracePt t="45438" x="2009775" y="3359150"/>
          <p14:tracePt t="45455" x="2035175" y="3359150"/>
          <p14:tracePt t="45471" x="2043113" y="3359150"/>
          <p14:tracePt t="45488" x="2060575" y="3359150"/>
          <p14:tracePt t="45505" x="2084388" y="3359150"/>
          <p14:tracePt t="45521" x="2093913" y="3359150"/>
          <p14:tracePt t="45538" x="2109788" y="3359150"/>
          <p14:tracePt t="45555" x="2119313" y="3359150"/>
          <p14:tracePt t="45572" x="2127250" y="3359150"/>
          <p14:tracePt t="45589" x="2160588" y="3359150"/>
          <p14:tracePt t="45591" x="2193925" y="3341688"/>
          <p14:tracePt t="45605" x="2268538" y="3333750"/>
          <p14:tracePt t="45622" x="2370138" y="3308350"/>
          <p14:tracePt t="45639" x="2428875" y="3284538"/>
          <p14:tracePt t="45655" x="2462213" y="3275013"/>
          <p14:tracePt t="45671" x="2487613" y="3275013"/>
          <p14:tracePt t="45688" x="2528888" y="3259138"/>
          <p14:tracePt t="45708" x="2587625" y="3249613"/>
          <p14:tracePt t="45710" x="2613025" y="3249613"/>
          <p14:tracePt t="45721" x="2638425" y="3249613"/>
          <p14:tracePt t="45738" x="2646363" y="3249613"/>
          <p14:tracePt t="45927" x="2654300" y="3241675"/>
          <p14:tracePt t="45934" x="2662238" y="3233738"/>
          <p14:tracePt t="45944" x="2679700" y="3216275"/>
          <p14:tracePt t="45957" x="2720975" y="3190875"/>
          <p14:tracePt t="45961" x="2754313" y="3167063"/>
          <p14:tracePt t="45974" x="2846388" y="3116263"/>
          <p14:tracePt t="45988" x="2930525" y="3057525"/>
          <p14:tracePt t="45991" x="3030538" y="2990850"/>
          <p14:tracePt t="46005" x="3214688" y="2855913"/>
          <p14:tracePt t="46021" x="3265488" y="2747963"/>
          <p14:tracePt t="46038" x="3265488" y="2622550"/>
          <p14:tracePt t="46054" x="3249613" y="2505075"/>
          <p14:tracePt t="46071" x="3249613" y="2370138"/>
          <p14:tracePt t="46088" x="3290888" y="2178050"/>
          <p14:tracePt t="46104" x="3341688" y="1968500"/>
          <p14:tracePt t="46121" x="3408363" y="1684338"/>
          <p14:tracePt t="46138" x="3441700" y="1281113"/>
          <p14:tracePt t="46155" x="3457575" y="879475"/>
          <p14:tracePt t="46171" x="3500438" y="477838"/>
          <p14:tracePt t="46188" x="3533775" y="74613"/>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4"/>
          <p:cNvSpPr txBox="1">
            <a:spLocks noGrp="1"/>
          </p:cNvSpPr>
          <p:nvPr>
            <p:ph type="title"/>
          </p:nvPr>
        </p:nvSpPr>
        <p:spPr>
          <a:xfrm>
            <a:off x="311700" y="795000"/>
            <a:ext cx="8520600" cy="70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5200">
                <a:solidFill>
                  <a:schemeClr val="lt2"/>
                </a:solidFill>
              </a:rPr>
              <a:t>NaN</a:t>
            </a:r>
            <a:endParaRPr sz="5200">
              <a:solidFill>
                <a:schemeClr val="lt2"/>
              </a:solidFill>
            </a:endParaRPr>
          </a:p>
        </p:txBody>
      </p:sp>
      <p:sp>
        <p:nvSpPr>
          <p:cNvPr id="355" name="Google Shape;355;p54"/>
          <p:cNvSpPr txBox="1">
            <a:spLocks noGrp="1"/>
          </p:cNvSpPr>
          <p:nvPr>
            <p:ph type="body" idx="1"/>
          </p:nvPr>
        </p:nvSpPr>
        <p:spPr>
          <a:xfrm>
            <a:off x="311700" y="1567040"/>
            <a:ext cx="8520600" cy="28476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s-419" sz="2100"/>
              <a:t>En español: no es un número. Se usa para expresar un resultado “imposible” de calcular, como el caso de raíces negativas, indeterminaciones, etc. Aparece como un número con mantisa distinta a 0 pero con exponente igual a 255.</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5"/>
          <p:cNvSpPr txBox="1">
            <a:spLocks noGrp="1"/>
          </p:cNvSpPr>
          <p:nvPr>
            <p:ph type="title"/>
          </p:nvPr>
        </p:nvSpPr>
        <p:spPr>
          <a:xfrm>
            <a:off x="311700" y="50077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700">
                <a:solidFill>
                  <a:schemeClr val="lt2"/>
                </a:solidFill>
              </a:rPr>
              <a:t>Los números denormales</a:t>
            </a:r>
            <a:endParaRPr sz="4700">
              <a:solidFill>
                <a:schemeClr val="lt2"/>
              </a:solidFill>
            </a:endParaRPr>
          </a:p>
        </p:txBody>
      </p:sp>
      <p:sp>
        <p:nvSpPr>
          <p:cNvPr id="361" name="Google Shape;361;p55"/>
          <p:cNvSpPr txBox="1">
            <a:spLocks noGrp="1"/>
          </p:cNvSpPr>
          <p:nvPr>
            <p:ph type="body" idx="1"/>
          </p:nvPr>
        </p:nvSpPr>
        <p:spPr>
          <a:xfrm>
            <a:off x="417175" y="1674075"/>
            <a:ext cx="8175000" cy="23556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s-419" sz="2300"/>
              <a:t>Se trata de un número con un valor menor al mínimo normalizado. Aparece cuando la mantisa es distinta de 0 y el exponente vale todo 0, pero se interpreta como -126.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6"/>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sz="5100"/>
              <a:t>Algoritmo de Booth para multiplicar</a:t>
            </a:r>
            <a:endParaRPr sz="5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solidFill>
                  <a:schemeClr val="lt2"/>
                </a:solidFill>
              </a:rPr>
              <a:t>Algoritmo de Booth para multiplicar</a:t>
            </a:r>
            <a:endParaRPr>
              <a:solidFill>
                <a:schemeClr val="lt2"/>
              </a:solidFill>
            </a:endParaRPr>
          </a:p>
        </p:txBody>
      </p:sp>
      <p:sp>
        <p:nvSpPr>
          <p:cNvPr id="372" name="Google Shape;372;p57"/>
          <p:cNvSpPr txBox="1">
            <a:spLocks noGrp="1"/>
          </p:cNvSpPr>
          <p:nvPr>
            <p:ph type="body" idx="1"/>
          </p:nvPr>
        </p:nvSpPr>
        <p:spPr>
          <a:xfrm>
            <a:off x="479100" y="1147225"/>
            <a:ext cx="8353200" cy="3354000"/>
          </a:xfrm>
          <a:prstGeom prst="rect">
            <a:avLst/>
          </a:prstGeom>
        </p:spPr>
        <p:txBody>
          <a:bodyPr spcFirstLastPara="1" wrap="square" lIns="91425" tIns="91425" rIns="91425" bIns="91425" anchor="t" anchorCtr="0">
            <a:noAutofit/>
          </a:bodyPr>
          <a:lstStyle/>
          <a:p>
            <a:pPr marL="0" marR="1905" lvl="0" indent="0" algn="just" rtl="0">
              <a:lnSpc>
                <a:spcPct val="112500"/>
              </a:lnSpc>
              <a:spcBef>
                <a:spcPts val="0"/>
              </a:spcBef>
              <a:spcAft>
                <a:spcPts val="0"/>
              </a:spcAft>
              <a:buNone/>
            </a:pPr>
            <a:endParaRPr sz="1600" b="1"/>
          </a:p>
          <a:p>
            <a:pPr marL="0" marR="1905" lvl="0" indent="0" algn="just" rtl="0">
              <a:lnSpc>
                <a:spcPct val="112500"/>
              </a:lnSpc>
              <a:spcBef>
                <a:spcPts val="25"/>
              </a:spcBef>
              <a:spcAft>
                <a:spcPts val="25"/>
              </a:spcAft>
              <a:buNone/>
            </a:pPr>
            <a:endParaRPr sz="1200" b="1">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solidFill>
                  <a:schemeClr val="lt2"/>
                </a:solidFill>
              </a:rPr>
              <a:t>Algoritmo de Booth para multiplicar</a:t>
            </a:r>
            <a:endParaRPr>
              <a:solidFill>
                <a:schemeClr val="lt2"/>
              </a:solidFill>
            </a:endParaRPr>
          </a:p>
        </p:txBody>
      </p:sp>
      <p:sp>
        <p:nvSpPr>
          <p:cNvPr id="378" name="Google Shape;378;p58"/>
          <p:cNvSpPr txBox="1">
            <a:spLocks noGrp="1"/>
          </p:cNvSpPr>
          <p:nvPr>
            <p:ph type="body" idx="1"/>
          </p:nvPr>
        </p:nvSpPr>
        <p:spPr>
          <a:xfrm>
            <a:off x="479100" y="1147225"/>
            <a:ext cx="8353200" cy="3354000"/>
          </a:xfrm>
          <a:prstGeom prst="rect">
            <a:avLst/>
          </a:prstGeom>
        </p:spPr>
        <p:txBody>
          <a:bodyPr spcFirstLastPara="1" wrap="square" lIns="91425" tIns="91425" rIns="91425" bIns="91425" anchor="t" anchorCtr="0">
            <a:noAutofit/>
          </a:bodyPr>
          <a:lstStyle/>
          <a:p>
            <a:pPr marL="0" marR="1905" lvl="0" indent="0" algn="just" rtl="0">
              <a:lnSpc>
                <a:spcPct val="112500"/>
              </a:lnSpc>
              <a:spcBef>
                <a:spcPts val="0"/>
              </a:spcBef>
              <a:spcAft>
                <a:spcPts val="0"/>
              </a:spcAft>
              <a:buNone/>
            </a:pPr>
            <a:r>
              <a:rPr lang="es-419" sz="1600" b="1"/>
              <a:t>Ventajas:</a:t>
            </a:r>
            <a:endParaRPr sz="1600" b="1"/>
          </a:p>
          <a:p>
            <a:pPr marL="457200" marR="1905" lvl="0" indent="-330200" algn="just" rtl="0">
              <a:lnSpc>
                <a:spcPct val="112500"/>
              </a:lnSpc>
              <a:spcBef>
                <a:spcPts val="25"/>
              </a:spcBef>
              <a:spcAft>
                <a:spcPts val="0"/>
              </a:spcAft>
              <a:buSzPts val="1600"/>
              <a:buFont typeface="Open Sans"/>
              <a:buChar char="●"/>
            </a:pPr>
            <a:r>
              <a:rPr lang="es-419" sz="1600"/>
              <a:t>Sólo necesitamos guardar 3 números para trabajar:</a:t>
            </a:r>
            <a:endParaRPr sz="1600"/>
          </a:p>
          <a:p>
            <a:pPr marL="929639" marR="1905" lvl="0" indent="-101600" algn="just" rtl="0">
              <a:lnSpc>
                <a:spcPct val="112500"/>
              </a:lnSpc>
              <a:spcBef>
                <a:spcPts val="0"/>
              </a:spcBef>
              <a:spcAft>
                <a:spcPts val="0"/>
              </a:spcAft>
              <a:buSzPts val="1600"/>
              <a:buFont typeface="Open Sans"/>
              <a:buAutoNum type="arabicPeriod"/>
            </a:pPr>
            <a:r>
              <a:rPr lang="es-419" sz="1600"/>
              <a:t>Multiplicador (donde guardamos el resultado de las operaciones intermedias y el resultado final)</a:t>
            </a:r>
            <a:endParaRPr sz="1600"/>
          </a:p>
          <a:p>
            <a:pPr marL="929639" marR="1905" lvl="0" indent="-101600" algn="just" rtl="0">
              <a:lnSpc>
                <a:spcPct val="112500"/>
              </a:lnSpc>
              <a:spcBef>
                <a:spcPts val="0"/>
              </a:spcBef>
              <a:spcAft>
                <a:spcPts val="0"/>
              </a:spcAft>
              <a:buSzPts val="1600"/>
              <a:buFont typeface="Open Sans"/>
              <a:buAutoNum type="arabicPeriod"/>
            </a:pPr>
            <a:r>
              <a:rPr lang="es-419" sz="1600"/>
              <a:t>Multiplicando</a:t>
            </a:r>
            <a:endParaRPr sz="1600"/>
          </a:p>
          <a:p>
            <a:pPr marL="929639" marR="1905" lvl="0" indent="-101600" algn="just" rtl="0">
              <a:lnSpc>
                <a:spcPct val="112500"/>
              </a:lnSpc>
              <a:spcBef>
                <a:spcPts val="0"/>
              </a:spcBef>
              <a:spcAft>
                <a:spcPts val="0"/>
              </a:spcAft>
              <a:buSzPts val="1600"/>
              <a:buFont typeface="Open Sans"/>
              <a:buAutoNum type="arabicPeriod"/>
            </a:pPr>
            <a:r>
              <a:rPr lang="es-419" sz="1600"/>
              <a:t>Complemento a 2 del multiplicando</a:t>
            </a:r>
            <a:endParaRPr sz="1600"/>
          </a:p>
          <a:p>
            <a:pPr marL="457200" marR="1905" lvl="0" indent="-330200" algn="just" rtl="0">
              <a:lnSpc>
                <a:spcPct val="112500"/>
              </a:lnSpc>
              <a:spcBef>
                <a:spcPts val="0"/>
              </a:spcBef>
              <a:spcAft>
                <a:spcPts val="0"/>
              </a:spcAft>
              <a:buSzPts val="1600"/>
              <a:buFont typeface="Open Sans"/>
              <a:buChar char="●"/>
            </a:pPr>
            <a:r>
              <a:rPr lang="es-419" sz="1600"/>
              <a:t>Complejidad computacional lineal respecto al número de bits de los números a operar</a:t>
            </a:r>
            <a:endParaRPr sz="1600"/>
          </a:p>
          <a:p>
            <a:pPr marL="457200" marR="1905" lvl="0" indent="-330200" algn="just" rtl="0">
              <a:lnSpc>
                <a:spcPct val="112500"/>
              </a:lnSpc>
              <a:spcBef>
                <a:spcPts val="0"/>
              </a:spcBef>
              <a:spcAft>
                <a:spcPts val="0"/>
              </a:spcAft>
              <a:buSzPts val="1600"/>
              <a:buFont typeface="Open Sans"/>
              <a:buChar char="●"/>
            </a:pPr>
            <a:r>
              <a:rPr lang="es-419" sz="1600"/>
              <a:t>El algoritmo sólo necesita soporte de hardware para sumas</a:t>
            </a:r>
            <a:endParaRPr sz="1600"/>
          </a:p>
          <a:p>
            <a:pPr marL="457200" marR="1905" lvl="0" indent="-330200" algn="just" rtl="0">
              <a:lnSpc>
                <a:spcPct val="112500"/>
              </a:lnSpc>
              <a:spcBef>
                <a:spcPts val="0"/>
              </a:spcBef>
              <a:spcAft>
                <a:spcPts val="0"/>
              </a:spcAft>
              <a:buSzPts val="1600"/>
              <a:buFont typeface="Open Sans"/>
              <a:buChar char="●"/>
            </a:pPr>
            <a:r>
              <a:rPr lang="es-419" sz="1600"/>
              <a:t>Pocos casos base</a:t>
            </a:r>
            <a:endParaRPr sz="1600"/>
          </a:p>
          <a:p>
            <a:pPr marL="457200" marR="1905" lvl="0" indent="0" algn="just" rtl="0">
              <a:lnSpc>
                <a:spcPct val="112500"/>
              </a:lnSpc>
              <a:spcBef>
                <a:spcPts val="0"/>
              </a:spcBef>
              <a:spcAft>
                <a:spcPts val="0"/>
              </a:spcAft>
              <a:buNone/>
            </a:pPr>
            <a:endParaRPr sz="1600"/>
          </a:p>
          <a:p>
            <a:pPr marL="0" marR="1905" lvl="0" indent="0" algn="just" rtl="0">
              <a:lnSpc>
                <a:spcPct val="112500"/>
              </a:lnSpc>
              <a:spcBef>
                <a:spcPts val="25"/>
              </a:spcBef>
              <a:spcAft>
                <a:spcPts val="0"/>
              </a:spcAft>
              <a:buNone/>
            </a:pPr>
            <a:r>
              <a:rPr lang="es-419" sz="1600" b="1"/>
              <a:t>“Desventaja”:</a:t>
            </a:r>
            <a:endParaRPr sz="1600" b="1"/>
          </a:p>
          <a:p>
            <a:pPr marL="457200" marR="1905" lvl="0" indent="-330200" algn="just" rtl="0">
              <a:lnSpc>
                <a:spcPct val="112500"/>
              </a:lnSpc>
              <a:spcBef>
                <a:spcPts val="25"/>
              </a:spcBef>
              <a:spcAft>
                <a:spcPts val="0"/>
              </a:spcAft>
              <a:buSzPts val="1600"/>
              <a:buFont typeface="Open Sans"/>
              <a:buChar char="●"/>
            </a:pPr>
            <a:r>
              <a:rPr lang="es-419" sz="1600"/>
              <a:t>Poco intuitivo</a:t>
            </a:r>
            <a:endParaRPr sz="1600"/>
          </a:p>
          <a:p>
            <a:pPr marL="0" marR="1905" lvl="0" indent="0" algn="just" rtl="0">
              <a:lnSpc>
                <a:spcPct val="112500"/>
              </a:lnSpc>
              <a:spcBef>
                <a:spcPts val="25"/>
              </a:spcBef>
              <a:spcAft>
                <a:spcPts val="25"/>
              </a:spcAft>
              <a:buClr>
                <a:schemeClr val="dk1"/>
              </a:buClr>
              <a:buSzPts val="1100"/>
              <a:buFont typeface="Arial"/>
              <a:buNone/>
            </a:pPr>
            <a:endParaRPr sz="1200" b="1">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9"/>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sz="5100"/>
              <a:t>División rápida mediante el método de Newton para ecuaciones algebraicas</a:t>
            </a:r>
            <a:endParaRPr sz="5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0"/>
          <p:cNvSpPr txBox="1">
            <a:spLocks noGrp="1"/>
          </p:cNvSpPr>
          <p:nvPr>
            <p:ph type="title"/>
          </p:nvPr>
        </p:nvSpPr>
        <p:spPr>
          <a:xfrm>
            <a:off x="311700" y="5011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s-419">
                <a:solidFill>
                  <a:schemeClr val="lt2"/>
                </a:solidFill>
              </a:rPr>
              <a:t>División rápida mediante el método de Newton para ecuaciones algebraicas</a:t>
            </a:r>
            <a:endParaRPr>
              <a:solidFill>
                <a:schemeClr val="lt2"/>
              </a:solidFill>
            </a:endParaRPr>
          </a:p>
        </p:txBody>
      </p:sp>
      <p:sp>
        <p:nvSpPr>
          <p:cNvPr id="389" name="Google Shape;389;p60"/>
          <p:cNvSpPr txBox="1">
            <a:spLocks noGrp="1"/>
          </p:cNvSpPr>
          <p:nvPr>
            <p:ph type="body" idx="1"/>
          </p:nvPr>
        </p:nvSpPr>
        <p:spPr>
          <a:xfrm>
            <a:off x="364625" y="1768313"/>
            <a:ext cx="2545800" cy="2493600"/>
          </a:xfrm>
          <a:prstGeom prst="rect">
            <a:avLst/>
          </a:prstGeom>
          <a:solidFill>
            <a:schemeClr val="accent3"/>
          </a:solidFill>
        </p:spPr>
        <p:txBody>
          <a:bodyPr spcFirstLastPara="1" wrap="square" lIns="91425" tIns="91425" rIns="91425" bIns="91425" anchor="t" anchorCtr="0">
            <a:normAutofit fontScale="92500"/>
          </a:bodyPr>
          <a:lstStyle/>
          <a:p>
            <a:pPr marL="0" lvl="0" indent="0" algn="l" rtl="0">
              <a:lnSpc>
                <a:spcPct val="105000"/>
              </a:lnSpc>
              <a:spcBef>
                <a:spcPts val="0"/>
              </a:spcBef>
              <a:spcAft>
                <a:spcPts val="1200"/>
              </a:spcAft>
              <a:buSzPts val="935"/>
              <a:buNone/>
            </a:pPr>
            <a:r>
              <a:rPr lang="es-419" sz="1708"/>
              <a:t>La idea fundamental de este método es multiplicar por el inverso multiplicativo (recíproco) del denominador en lugar de llevar a cabo una costosa operación de división.</a:t>
            </a:r>
            <a:endParaRPr sz="1330"/>
          </a:p>
        </p:txBody>
      </p:sp>
      <p:pic>
        <p:nvPicPr>
          <p:cNvPr id="390" name="Google Shape;390;p60"/>
          <p:cNvPicPr preferRelativeResize="0"/>
          <p:nvPr/>
        </p:nvPicPr>
        <p:blipFill>
          <a:blip r:embed="rId3">
            <a:alphaModFix/>
          </a:blip>
          <a:stretch>
            <a:fillRect/>
          </a:stretch>
        </p:blipFill>
        <p:spPr>
          <a:xfrm>
            <a:off x="3181700" y="1418425"/>
            <a:ext cx="5764252" cy="3430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1"/>
          <p:cNvSpPr txBox="1">
            <a:spLocks noGrp="1"/>
          </p:cNvSpPr>
          <p:nvPr>
            <p:ph type="title"/>
          </p:nvPr>
        </p:nvSpPr>
        <p:spPr>
          <a:xfrm>
            <a:off x="311700" y="5474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s-419">
                <a:solidFill>
                  <a:schemeClr val="lt2"/>
                </a:solidFill>
              </a:rPr>
              <a:t>División rápida mediante el método de Newton para ecuaciones algebraicas</a:t>
            </a:r>
            <a:endParaRPr>
              <a:solidFill>
                <a:schemeClr val="lt2"/>
              </a:solidFill>
            </a:endParaRPr>
          </a:p>
        </p:txBody>
      </p:sp>
      <p:pic>
        <p:nvPicPr>
          <p:cNvPr id="396" name="Google Shape;396;p61"/>
          <p:cNvPicPr preferRelativeResize="0"/>
          <p:nvPr/>
        </p:nvPicPr>
        <p:blipFill>
          <a:blip r:embed="rId3">
            <a:alphaModFix/>
          </a:blip>
          <a:stretch>
            <a:fillRect/>
          </a:stretch>
        </p:blipFill>
        <p:spPr>
          <a:xfrm>
            <a:off x="441550" y="1566500"/>
            <a:ext cx="8058199" cy="3095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2"/>
          <p:cNvSpPr txBox="1">
            <a:spLocks noGrp="1"/>
          </p:cNvSpPr>
          <p:nvPr>
            <p:ph type="title"/>
          </p:nvPr>
        </p:nvSpPr>
        <p:spPr>
          <a:xfrm>
            <a:off x="444000" y="5011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s-419">
                <a:solidFill>
                  <a:schemeClr val="lt2"/>
                </a:solidFill>
              </a:rPr>
              <a:t>División rápida mediante el método de Newton para ecuaciones algebraicas</a:t>
            </a:r>
            <a:endParaRPr>
              <a:solidFill>
                <a:schemeClr val="lt2"/>
              </a:solidFill>
            </a:endParaRPr>
          </a:p>
        </p:txBody>
      </p:sp>
      <p:pic>
        <p:nvPicPr>
          <p:cNvPr id="402" name="Google Shape;402;p62"/>
          <p:cNvPicPr preferRelativeResize="0"/>
          <p:nvPr/>
        </p:nvPicPr>
        <p:blipFill>
          <a:blip r:embed="rId3">
            <a:alphaModFix/>
          </a:blip>
          <a:stretch>
            <a:fillRect/>
          </a:stretch>
        </p:blipFill>
        <p:spPr>
          <a:xfrm>
            <a:off x="1071850" y="1286375"/>
            <a:ext cx="6587849" cy="36655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sz="6200"/>
              <a:t>Sistema hexadecimal</a:t>
            </a:r>
            <a:endParaRPr sz="6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415400" y="410000"/>
            <a:ext cx="6034800" cy="607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s-419">
                <a:solidFill>
                  <a:schemeClr val="lt1"/>
                </a:solidFill>
              </a:rPr>
              <a:t>¿Qué es un sistema digital?</a:t>
            </a:r>
            <a:endParaRPr>
              <a:solidFill>
                <a:schemeClr val="lt1"/>
              </a:solidFill>
            </a:endParaRPr>
          </a:p>
        </p:txBody>
      </p:sp>
      <p:sp>
        <p:nvSpPr>
          <p:cNvPr id="89" name="Google Shape;89;p17"/>
          <p:cNvSpPr txBox="1">
            <a:spLocks noGrp="1"/>
          </p:cNvSpPr>
          <p:nvPr>
            <p:ph type="body" idx="2"/>
          </p:nvPr>
        </p:nvSpPr>
        <p:spPr>
          <a:xfrm>
            <a:off x="5582500" y="1790400"/>
            <a:ext cx="2931300" cy="1562700"/>
          </a:xfrm>
          <a:prstGeom prst="rect">
            <a:avLst/>
          </a:prstGeom>
          <a:noFill/>
        </p:spPr>
        <p:txBody>
          <a:bodyPr spcFirstLastPara="1" wrap="square" lIns="91425" tIns="91425" rIns="91425" bIns="91425" anchor="t" anchorCtr="0">
            <a:normAutofit/>
          </a:bodyPr>
          <a:lstStyle/>
          <a:p>
            <a:pPr marL="0" lvl="0" indent="0" algn="l" rtl="0">
              <a:spcBef>
                <a:spcPts val="0"/>
              </a:spcBef>
              <a:spcAft>
                <a:spcPts val="0"/>
              </a:spcAft>
              <a:buNone/>
            </a:pPr>
            <a:r>
              <a:rPr lang="es-419" sz="2000">
                <a:solidFill>
                  <a:schemeClr val="lt1"/>
                </a:solidFill>
              </a:rPr>
              <a:t>Conformados por </a:t>
            </a:r>
            <a:r>
              <a:rPr lang="es-419" sz="2000" b="1">
                <a:solidFill>
                  <a:schemeClr val="lt1"/>
                </a:solidFill>
              </a:rPr>
              <a:t>bits</a:t>
            </a:r>
            <a:r>
              <a:rPr lang="es-419" sz="2000">
                <a:solidFill>
                  <a:schemeClr val="lt1"/>
                </a:solidFill>
              </a:rPr>
              <a:t> (</a:t>
            </a:r>
            <a:r>
              <a:rPr lang="es-419" sz="2000" b="1" i="1">
                <a:solidFill>
                  <a:schemeClr val="lt1"/>
                </a:solidFill>
              </a:rPr>
              <a:t>bi</a:t>
            </a:r>
            <a:r>
              <a:rPr lang="es-419" sz="2000" i="1">
                <a:solidFill>
                  <a:schemeClr val="lt1"/>
                </a:solidFill>
              </a:rPr>
              <a:t>nary digi</a:t>
            </a:r>
            <a:r>
              <a:rPr lang="es-419" sz="2000" b="1" i="1">
                <a:solidFill>
                  <a:schemeClr val="lt1"/>
                </a:solidFill>
              </a:rPr>
              <a:t>ts</a:t>
            </a:r>
            <a:r>
              <a:rPr lang="es-419" sz="2000">
                <a:solidFill>
                  <a:schemeClr val="lt1"/>
                </a:solidFill>
              </a:rPr>
              <a:t>)</a:t>
            </a:r>
            <a:endParaRPr sz="2000">
              <a:solidFill>
                <a:schemeClr val="lt1"/>
              </a:solidFill>
            </a:endParaRPr>
          </a:p>
          <a:p>
            <a:pPr marL="0" lvl="0" indent="0" algn="just" rtl="0">
              <a:lnSpc>
                <a:spcPct val="107916"/>
              </a:lnSpc>
              <a:spcBef>
                <a:spcPts val="1200"/>
              </a:spcBef>
              <a:spcAft>
                <a:spcPts val="800"/>
              </a:spcAft>
              <a:buNone/>
            </a:pPr>
            <a:r>
              <a:rPr lang="es-419" sz="2000" b="1">
                <a:solidFill>
                  <a:schemeClr val="lt1"/>
                </a:solidFill>
              </a:rPr>
              <a:t>Codificados </a:t>
            </a:r>
            <a:r>
              <a:rPr lang="es-419" sz="2000">
                <a:solidFill>
                  <a:schemeClr val="lt1"/>
                </a:solidFill>
              </a:rPr>
              <a:t>en base 2</a:t>
            </a:r>
            <a:endParaRPr sz="2000">
              <a:solidFill>
                <a:schemeClr val="lt1"/>
              </a:solidFill>
            </a:endParaRPr>
          </a:p>
        </p:txBody>
      </p:sp>
      <p:pic>
        <p:nvPicPr>
          <p:cNvPr id="90" name="Google Shape;90;p17"/>
          <p:cNvPicPr preferRelativeResize="0"/>
          <p:nvPr/>
        </p:nvPicPr>
        <p:blipFill>
          <a:blip r:embed="rId5">
            <a:alphaModFix/>
          </a:blip>
          <a:stretch>
            <a:fillRect/>
          </a:stretch>
        </p:blipFill>
        <p:spPr>
          <a:xfrm>
            <a:off x="705750" y="1306050"/>
            <a:ext cx="2157374" cy="2869025"/>
          </a:xfrm>
          <a:prstGeom prst="rect">
            <a:avLst/>
          </a:prstGeom>
          <a:noFill/>
          <a:ln>
            <a:noFill/>
          </a:ln>
        </p:spPr>
      </p:pic>
      <p:pic>
        <p:nvPicPr>
          <p:cNvPr id="91" name="Google Shape;91;p17"/>
          <p:cNvPicPr preferRelativeResize="0"/>
          <p:nvPr/>
        </p:nvPicPr>
        <p:blipFill>
          <a:blip r:embed="rId6">
            <a:alphaModFix/>
          </a:blip>
          <a:stretch>
            <a:fillRect/>
          </a:stretch>
        </p:blipFill>
        <p:spPr>
          <a:xfrm>
            <a:off x="3063625" y="1244375"/>
            <a:ext cx="2318375" cy="2840650"/>
          </a:xfrm>
          <a:prstGeom prst="rect">
            <a:avLst/>
          </a:prstGeom>
          <a:noFill/>
          <a:ln>
            <a:noFill/>
          </a:ln>
        </p:spPr>
      </p:pic>
      <p:pic>
        <p:nvPicPr>
          <p:cNvPr id="42" name="Audio 41">
            <a:hlinkClick r:id="" action="ppaction://media"/>
            <a:extLst>
              <a:ext uri="{FF2B5EF4-FFF2-40B4-BE49-F238E27FC236}">
                <a16:creationId xmlns:a16="http://schemas.microsoft.com/office/drawing/2014/main" id="{30303070-2F74-8290-4DE1-1ABDDB1E22C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pic>
        <p:nvPicPr>
          <p:cNvPr id="47" name="Gráfico 46">
            <a:extLst>
              <a:ext uri="{FF2B5EF4-FFF2-40B4-BE49-F238E27FC236}">
                <a16:creationId xmlns:a16="http://schemas.microsoft.com/office/drawing/2014/main" id="{7F6B7592-CA35-5223-F367-0A964388A943}"/>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168"/>
    </mc:Choice>
    <mc:Fallback xmlns="">
      <p:transition spd="slow" advTm="13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889" x="5811838" y="2663825"/>
          <p14:tracePt t="7256" x="5802313" y="2663825"/>
          <p14:tracePt t="7920" x="5802313" y="2671763"/>
          <p14:tracePt t="8537" x="5794375" y="2671763"/>
          <p14:tracePt t="8553" x="5786438" y="2671763"/>
          <p14:tracePt t="9408" x="5786438" y="2681288"/>
          <p14:tracePt t="10720" x="5768975" y="2681288"/>
          <p14:tracePt t="10784" x="5761038" y="2689225"/>
          <p14:tracePt t="10794" x="5753100" y="2705100"/>
          <p14:tracePt t="10800" x="5735638" y="2740025"/>
          <p14:tracePt t="10811" x="5676900" y="2763838"/>
          <p14:tracePt t="10825" x="5551488" y="2822575"/>
          <p14:tracePt t="10842" x="5341938" y="2957513"/>
          <p14:tracePt t="10859" x="5200650" y="3116263"/>
          <p14:tracePt t="10875" x="5175250" y="3225800"/>
          <p14:tracePt t="10892" x="5200650" y="3267075"/>
          <p14:tracePt t="10909" x="5259388" y="3284538"/>
          <p14:tracePt t="10911" x="5275263" y="3284538"/>
          <p14:tracePt t="10925" x="5300663" y="3267075"/>
          <p14:tracePt t="10928" x="5316538" y="3241675"/>
          <p14:tracePt t="10942" x="5326063" y="3208338"/>
          <p14:tracePt t="10944" x="5326063" y="3167063"/>
          <p14:tracePt t="10959" x="5308600" y="3124200"/>
          <p14:tracePt t="10976" x="5292725" y="3065463"/>
          <p14:tracePt t="10992" x="5292725" y="3041650"/>
          <p14:tracePt t="11009" x="5292725" y="2998788"/>
          <p14:tracePt t="11025" x="5308600" y="2982913"/>
          <p14:tracePt t="11042" x="5316538" y="2957513"/>
          <p14:tracePt t="11059" x="5326063" y="2957513"/>
          <p14:tracePt t="11075" x="5326063" y="2947988"/>
          <p14:tracePt t="11143" x="5326063" y="2940050"/>
          <p14:tracePt t="11159" x="5326063" y="2932113"/>
          <p14:tracePt t="11182" x="5326063" y="2924175"/>
          <p14:tracePt t="11223" x="5326063" y="2914650"/>
          <p14:tracePt t="11239" x="5326063" y="2906713"/>
          <p14:tracePt t="11262" x="5316538" y="2906713"/>
          <p14:tracePt t="11270" x="5308600" y="2890838"/>
          <p14:tracePt t="11286" x="5308600" y="2881313"/>
          <p14:tracePt t="11302" x="5308600" y="2873375"/>
          <p14:tracePt t="11374" x="5300663" y="2865438"/>
          <p14:tracePt t="11600" x="5292725" y="2865438"/>
          <p14:tracePt t="11609" x="5292725" y="2855913"/>
          <p14:tracePt t="11617" x="5283200" y="2855913"/>
          <p14:tracePt t="11627" x="5267325" y="2832100"/>
          <p14:tracePt t="11642" x="5249863" y="2806700"/>
          <p14:tracePt t="11659" x="5241925" y="2747963"/>
          <p14:tracePt t="11675" x="5200650" y="2655888"/>
          <p14:tracePt t="11692" x="5141913" y="2520950"/>
          <p14:tracePt t="11709" x="5040313" y="2328863"/>
          <p14:tracePt t="11726" x="4957763" y="2044700"/>
          <p14:tracePt t="11728" x="4899025" y="1884363"/>
          <p14:tracePt t="11742" x="4848225" y="1608138"/>
          <p14:tracePt t="11759" x="4848225" y="1382713"/>
          <p14:tracePt t="11776" x="4881563" y="1257300"/>
          <p14:tracePt t="11792" x="4924425" y="1181100"/>
          <p14:tracePt t="11809" x="4965700" y="1130300"/>
          <p14:tracePt t="11825" x="4999038" y="1114425"/>
          <p14:tracePt t="11842" x="5032375" y="1089025"/>
          <p14:tracePt t="11859" x="5049838" y="1089025"/>
          <p14:tracePt t="11875" x="5057775" y="1089025"/>
          <p14:tracePt t="11903" x="5057775" y="1096963"/>
          <p14:tracePt t="11919" x="5057775" y="1106488"/>
          <p14:tracePt t="11927" x="5049838" y="1106488"/>
          <p14:tracePt t="11942" x="5040313" y="1114425"/>
          <p14:tracePt t="11944" x="5032375" y="1122363"/>
          <p14:tracePt t="11959" x="4981575" y="1147763"/>
          <p14:tracePt t="11976" x="4924425" y="1189038"/>
          <p14:tracePt t="11992" x="4848225" y="1239838"/>
          <p14:tracePt t="12009" x="4764088" y="1339850"/>
          <p14:tracePt t="12025" x="4638675" y="1482725"/>
          <p14:tracePt t="12042" x="4564063" y="1541463"/>
          <p14:tracePt t="12059" x="4554538" y="1549400"/>
          <p14:tracePt t="12075" x="4546600" y="1533525"/>
          <p14:tracePt t="12160" x="4546600" y="1524000"/>
          <p14:tracePt t="12169" x="4546600" y="1508125"/>
          <p14:tracePt t="12177" x="4546600" y="1457325"/>
          <p14:tracePt t="12194" x="4546600" y="1181100"/>
          <p14:tracePt t="12211" x="4546600" y="712788"/>
          <p14:tracePt t="12227" x="4554538" y="201613"/>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191700" y="509300"/>
            <a:ext cx="4106700" cy="19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4180"/>
              <a:t>Aplicaciones comunes del sistema hexadecimal</a:t>
            </a:r>
            <a:endParaRPr sz="4180"/>
          </a:p>
        </p:txBody>
      </p:sp>
      <p:sp>
        <p:nvSpPr>
          <p:cNvPr id="413" name="Google Shape;413;p64"/>
          <p:cNvSpPr txBox="1">
            <a:spLocks noGrp="1"/>
          </p:cNvSpPr>
          <p:nvPr>
            <p:ph type="subTitle" idx="1"/>
          </p:nvPr>
        </p:nvSpPr>
        <p:spPr>
          <a:xfrm>
            <a:off x="148650" y="2802100"/>
            <a:ext cx="4192800" cy="1894200"/>
          </a:xfrm>
          <a:prstGeom prst="rect">
            <a:avLst/>
          </a:prstGeom>
        </p:spPr>
        <p:txBody>
          <a:bodyPr spcFirstLastPara="1" wrap="square" lIns="91425" tIns="91425" rIns="91425" bIns="91425" anchor="t" anchorCtr="0">
            <a:noAutofit/>
          </a:bodyPr>
          <a:lstStyle/>
          <a:p>
            <a:pPr marL="457200" lvl="0" indent="-363220" algn="l" rtl="0">
              <a:lnSpc>
                <a:spcPct val="150000"/>
              </a:lnSpc>
              <a:spcBef>
                <a:spcPts val="0"/>
              </a:spcBef>
              <a:spcAft>
                <a:spcPts val="0"/>
              </a:spcAft>
              <a:buSzPts val="2120"/>
              <a:buFont typeface="Open Sans"/>
              <a:buChar char="●"/>
            </a:pPr>
            <a:r>
              <a:rPr lang="es-419" sz="2120" b="1">
                <a:latin typeface="Open Sans"/>
                <a:ea typeface="Open Sans"/>
                <a:cs typeface="Open Sans"/>
                <a:sym typeface="Open Sans"/>
              </a:rPr>
              <a:t>Representación de direcciones de memoria</a:t>
            </a:r>
            <a:endParaRPr sz="2120" b="1">
              <a:latin typeface="Open Sans"/>
              <a:ea typeface="Open Sans"/>
              <a:cs typeface="Open Sans"/>
              <a:sym typeface="Open Sans"/>
            </a:endParaRPr>
          </a:p>
          <a:p>
            <a:pPr marL="457200" lvl="0" indent="-363220" algn="l" rtl="0">
              <a:lnSpc>
                <a:spcPct val="200000"/>
              </a:lnSpc>
              <a:spcBef>
                <a:spcPts val="0"/>
              </a:spcBef>
              <a:spcAft>
                <a:spcPts val="0"/>
              </a:spcAft>
              <a:buSzPts val="2120"/>
              <a:buFont typeface="Open Sans"/>
              <a:buChar char="●"/>
            </a:pPr>
            <a:r>
              <a:rPr lang="es-419" sz="2120" b="1">
                <a:latin typeface="Open Sans"/>
                <a:ea typeface="Open Sans"/>
                <a:cs typeface="Open Sans"/>
                <a:sym typeface="Open Sans"/>
              </a:rPr>
              <a:t>Representación de colores</a:t>
            </a:r>
            <a:endParaRPr sz="2020" b="1">
              <a:latin typeface="Open Sans"/>
              <a:ea typeface="Open Sans"/>
              <a:cs typeface="Open Sans"/>
              <a:sym typeface="Open Sans"/>
            </a:endParaRPr>
          </a:p>
        </p:txBody>
      </p:sp>
      <p:sp>
        <p:nvSpPr>
          <p:cNvPr id="414" name="Google Shape;414;p64"/>
          <p:cNvSpPr txBox="1">
            <a:spLocks noGrp="1"/>
          </p:cNvSpPr>
          <p:nvPr>
            <p:ph type="body" idx="2"/>
          </p:nvPr>
        </p:nvSpPr>
        <p:spPr>
          <a:xfrm>
            <a:off x="4714600" y="545575"/>
            <a:ext cx="4241700" cy="3695100"/>
          </a:xfrm>
          <a:prstGeom prst="rect">
            <a:avLst/>
          </a:prstGeom>
        </p:spPr>
        <p:txBody>
          <a:bodyPr spcFirstLastPara="1" wrap="square" lIns="91425" tIns="91425" rIns="91425" bIns="91425" anchor="ctr" anchorCtr="0">
            <a:noAutofit/>
          </a:bodyPr>
          <a:lstStyle/>
          <a:p>
            <a:pPr marL="457200" lvl="0" indent="-368300" algn="l" rtl="0">
              <a:lnSpc>
                <a:spcPct val="200000"/>
              </a:lnSpc>
              <a:spcBef>
                <a:spcPts val="0"/>
              </a:spcBef>
              <a:spcAft>
                <a:spcPts val="0"/>
              </a:spcAft>
              <a:buSzPts val="2200"/>
              <a:buChar char="●"/>
            </a:pPr>
            <a:r>
              <a:rPr lang="es-419" sz="2200" b="1"/>
              <a:t>Direcciones de red y MAC</a:t>
            </a:r>
            <a:endParaRPr sz="2200" b="1"/>
          </a:p>
          <a:p>
            <a:pPr marL="457200" lvl="0" indent="-368300" algn="l" rtl="0">
              <a:lnSpc>
                <a:spcPct val="150000"/>
              </a:lnSpc>
              <a:spcBef>
                <a:spcPts val="0"/>
              </a:spcBef>
              <a:spcAft>
                <a:spcPts val="0"/>
              </a:spcAft>
              <a:buSzPts val="2200"/>
              <a:buChar char="●"/>
            </a:pPr>
            <a:r>
              <a:rPr lang="es-419" sz="2200" b="1"/>
              <a:t>Representación de datos binarios</a:t>
            </a:r>
            <a:endParaRPr sz="2200" b="1"/>
          </a:p>
          <a:p>
            <a:pPr marL="457200" lvl="0" indent="-368300" algn="l" rtl="0">
              <a:lnSpc>
                <a:spcPct val="150000"/>
              </a:lnSpc>
              <a:spcBef>
                <a:spcPts val="0"/>
              </a:spcBef>
              <a:spcAft>
                <a:spcPts val="0"/>
              </a:spcAft>
              <a:buSzPts val="2200"/>
              <a:buChar char="●"/>
            </a:pPr>
            <a:r>
              <a:rPr lang="es-419" sz="2200" b="1"/>
              <a:t>Programación y depuración</a:t>
            </a:r>
            <a:endParaRPr sz="2200" b="1"/>
          </a:p>
          <a:p>
            <a:pPr marL="457200" lvl="0" indent="-368300" algn="l" rtl="0">
              <a:lnSpc>
                <a:spcPct val="200000"/>
              </a:lnSpc>
              <a:spcBef>
                <a:spcPts val="0"/>
              </a:spcBef>
              <a:spcAft>
                <a:spcPts val="0"/>
              </a:spcAft>
              <a:buSzPts val="2200"/>
              <a:buChar char="●"/>
            </a:pPr>
            <a:r>
              <a:rPr lang="es-419" sz="2200" b="1"/>
              <a:t>Criptografía</a:t>
            </a:r>
            <a:endParaRPr sz="2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5"/>
          <p:cNvSpPr txBox="1">
            <a:spLocks noGrp="1"/>
          </p:cNvSpPr>
          <p:nvPr>
            <p:ph type="title"/>
          </p:nvPr>
        </p:nvSpPr>
        <p:spPr>
          <a:xfrm>
            <a:off x="357475" y="1037700"/>
            <a:ext cx="4045200" cy="830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t>Sistema hexadecimal</a:t>
            </a:r>
            <a:endParaRPr/>
          </a:p>
        </p:txBody>
      </p:sp>
      <p:sp>
        <p:nvSpPr>
          <p:cNvPr id="420" name="Google Shape;420;p65"/>
          <p:cNvSpPr txBox="1">
            <a:spLocks noGrp="1"/>
          </p:cNvSpPr>
          <p:nvPr>
            <p:ph type="body" idx="4294967295"/>
          </p:nvPr>
        </p:nvSpPr>
        <p:spPr>
          <a:xfrm>
            <a:off x="4832400" y="433550"/>
            <a:ext cx="3999900" cy="41457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419">
                <a:solidFill>
                  <a:schemeClr val="lt1"/>
                </a:solidFill>
              </a:rPr>
              <a:t>• Para convertir de hexadecimal a binario, simplemente haces el proceso inverso: conviertes cada dígito hexadecimal en su equivalente binario des cuatro dígitos.</a:t>
            </a:r>
            <a:endParaRPr>
              <a:solidFill>
                <a:schemeClr val="lt1"/>
              </a:solidFill>
            </a:endParaRPr>
          </a:p>
          <a:p>
            <a:pPr marL="0" lvl="0" indent="0" algn="l" rtl="0">
              <a:spcBef>
                <a:spcPts val="1200"/>
              </a:spcBef>
              <a:spcAft>
                <a:spcPts val="1200"/>
              </a:spcAft>
              <a:buClr>
                <a:schemeClr val="dk1"/>
              </a:buClr>
              <a:buSzPts val="1100"/>
              <a:buFont typeface="Arial"/>
              <a:buNone/>
            </a:pPr>
            <a:r>
              <a:rPr lang="es-419">
                <a:solidFill>
                  <a:schemeClr val="lt1"/>
                </a:solidFill>
              </a:rPr>
              <a:t>• Para convertir un número binario a hexadecimal, agrupas los dígitos binarios en grupos de cuatro, desde la derecha hacia la izquierda, y luego conviertes cada grupo de cuatro dígitos binarios en su equivalente hexadecimal.</a:t>
            </a:r>
            <a:endParaRPr>
              <a:solidFill>
                <a:schemeClr val="lt1"/>
              </a:solidFill>
            </a:endParaRPr>
          </a:p>
        </p:txBody>
      </p:sp>
      <p:sp>
        <p:nvSpPr>
          <p:cNvPr id="421" name="Google Shape;421;p65"/>
          <p:cNvSpPr txBox="1">
            <a:spLocks noGrp="1"/>
          </p:cNvSpPr>
          <p:nvPr>
            <p:ph type="subTitle" idx="1"/>
          </p:nvPr>
        </p:nvSpPr>
        <p:spPr>
          <a:xfrm>
            <a:off x="265500" y="2134725"/>
            <a:ext cx="4045200" cy="1938900"/>
          </a:xfrm>
          <a:prstGeom prst="rect">
            <a:avLst/>
          </a:prstGeom>
        </p:spPr>
        <p:txBody>
          <a:bodyPr spcFirstLastPara="1" wrap="square" lIns="91425" tIns="91425" rIns="91425" bIns="91425" anchor="t" anchorCtr="0">
            <a:normAutofit fontScale="70000" lnSpcReduction="10000"/>
          </a:bodyPr>
          <a:lstStyle/>
          <a:p>
            <a:pPr marL="0" lvl="0" indent="0" algn="ctr" rtl="0">
              <a:spcBef>
                <a:spcPts val="0"/>
              </a:spcBef>
              <a:spcAft>
                <a:spcPts val="0"/>
              </a:spcAft>
              <a:buNone/>
            </a:pPr>
            <a:r>
              <a:rPr lang="es-419">
                <a:latin typeface="Open Sans"/>
                <a:ea typeface="Open Sans"/>
                <a:cs typeface="Open Sans"/>
                <a:sym typeface="Open Sans"/>
              </a:rPr>
              <a:t>Dado que 16 (base hexadecimal) es una potencia de 2 (base binaria), las conversiones entre estos dos sistemas son relativamente simples. Un dígito hexadecimal es equivalente a cuatro dígitos binarios (porque 2^4 = 16).</a:t>
            </a: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t>Sistema hexadecimal</a:t>
            </a:r>
            <a:endParaRPr/>
          </a:p>
        </p:txBody>
      </p:sp>
      <p:sp>
        <p:nvSpPr>
          <p:cNvPr id="427" name="Google Shape;427;p66"/>
          <p:cNvSpPr txBox="1">
            <a:spLocks noGrp="1"/>
          </p:cNvSpPr>
          <p:nvPr>
            <p:ph type="body" idx="1"/>
          </p:nvPr>
        </p:nvSpPr>
        <p:spPr>
          <a:xfrm>
            <a:off x="508775" y="1731025"/>
            <a:ext cx="3524700" cy="1855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s-419"/>
              <a:t>Para realizar la conversión de base dos a base dieciséis, basta con sustituir cada dígito hexadecimal en su posición por su representación binaria.</a:t>
            </a:r>
            <a:endParaRPr/>
          </a:p>
        </p:txBody>
      </p:sp>
      <p:pic>
        <p:nvPicPr>
          <p:cNvPr id="428" name="Google Shape;428;p66"/>
          <p:cNvPicPr preferRelativeResize="0"/>
          <p:nvPr/>
        </p:nvPicPr>
        <p:blipFill>
          <a:blip r:embed="rId3">
            <a:alphaModFix/>
          </a:blip>
          <a:stretch>
            <a:fillRect/>
          </a:stretch>
        </p:blipFill>
        <p:spPr>
          <a:xfrm>
            <a:off x="4473475" y="978775"/>
            <a:ext cx="2172925" cy="2921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401575" y="317500"/>
            <a:ext cx="17970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400">
                <a:solidFill>
                  <a:schemeClr val="lt2"/>
                </a:solidFill>
              </a:rPr>
              <a:t>Ejemplo</a:t>
            </a:r>
            <a:endParaRPr sz="4400">
              <a:solidFill>
                <a:schemeClr val="lt2"/>
              </a:solidFill>
            </a:endParaRPr>
          </a:p>
        </p:txBody>
      </p:sp>
      <p:sp>
        <p:nvSpPr>
          <p:cNvPr id="240" name="Google Shape;240;p38"/>
          <p:cNvSpPr txBox="1">
            <a:spLocks noGrp="1"/>
          </p:cNvSpPr>
          <p:nvPr>
            <p:ph type="body" idx="1"/>
          </p:nvPr>
        </p:nvSpPr>
        <p:spPr>
          <a:xfrm>
            <a:off x="323775" y="1325725"/>
            <a:ext cx="3684300" cy="3005700"/>
          </a:xfrm>
          <a:prstGeom prst="rect">
            <a:avLst/>
          </a:prstGeom>
        </p:spPr>
        <p:txBody>
          <a:bodyPr spcFirstLastPara="1" wrap="square" lIns="91425" tIns="91425" rIns="91425" bIns="91425" anchor="t" anchorCtr="0">
            <a:normAutofit lnSpcReduction="10000"/>
          </a:bodyPr>
          <a:lstStyle/>
          <a:p>
            <a:pPr marL="0" marR="1905" lvl="0" indent="0" algn="l" rtl="0">
              <a:lnSpc>
                <a:spcPct val="112500"/>
              </a:lnSpc>
              <a:spcBef>
                <a:spcPts val="0"/>
              </a:spcBef>
              <a:spcAft>
                <a:spcPts val="0"/>
              </a:spcAft>
              <a:buNone/>
            </a:pPr>
            <a:r>
              <a:rPr lang="es-419" sz="1600" dirty="0"/>
              <a:t>Calcular </a:t>
            </a:r>
            <a:r>
              <a:rPr lang="es-419" sz="1600" b="1" dirty="0"/>
              <a:t>(1001101)</a:t>
            </a:r>
            <a:r>
              <a:rPr lang="es-419" sz="1600" b="1" baseline="-25000" dirty="0"/>
              <a:t>2</a:t>
            </a:r>
            <a:r>
              <a:rPr lang="es-419" sz="1600" b="1" dirty="0"/>
              <a:t> - (1100100)</a:t>
            </a:r>
            <a:r>
              <a:rPr lang="es-419" sz="1600" b="1" baseline="-25000" dirty="0"/>
              <a:t>2</a:t>
            </a:r>
            <a:r>
              <a:rPr lang="es-419" sz="1600" dirty="0"/>
              <a:t>:</a:t>
            </a:r>
            <a:endParaRPr sz="1600" dirty="0"/>
          </a:p>
          <a:p>
            <a:pPr marL="0" marR="1905" lvl="0" indent="0" algn="l" rtl="0">
              <a:lnSpc>
                <a:spcPct val="112500"/>
              </a:lnSpc>
              <a:spcBef>
                <a:spcPts val="25"/>
              </a:spcBef>
              <a:spcAft>
                <a:spcPts val="0"/>
              </a:spcAft>
              <a:buClr>
                <a:schemeClr val="dk1"/>
              </a:buClr>
              <a:buSzPts val="1100"/>
              <a:buFont typeface="Arial"/>
              <a:buNone/>
            </a:pPr>
            <a:r>
              <a:rPr lang="es-419" sz="1600" dirty="0"/>
              <a:t>De nuestro resultado previo anticipamos la respuesta del ejercicio</a:t>
            </a:r>
            <a:endParaRPr sz="1600" dirty="0"/>
          </a:p>
          <a:p>
            <a:pPr marL="488315" marR="1905" lvl="0" indent="253365" algn="just" rtl="0">
              <a:lnSpc>
                <a:spcPct val="112500"/>
              </a:lnSpc>
              <a:spcBef>
                <a:spcPts val="25"/>
              </a:spcBef>
              <a:spcAft>
                <a:spcPts val="0"/>
              </a:spcAft>
              <a:buClr>
                <a:schemeClr val="dk1"/>
              </a:buClr>
              <a:buSzPts val="1100"/>
              <a:buFont typeface="Arial"/>
              <a:buNone/>
            </a:pPr>
            <a:endParaRPr sz="1600" dirty="0"/>
          </a:p>
          <a:p>
            <a:pPr marL="0" marR="1905" lvl="0" indent="0" algn="just" rtl="0">
              <a:lnSpc>
                <a:spcPct val="112500"/>
              </a:lnSpc>
              <a:spcBef>
                <a:spcPts val="25"/>
              </a:spcBef>
              <a:spcAft>
                <a:spcPts val="0"/>
              </a:spcAft>
              <a:buClr>
                <a:schemeClr val="dk1"/>
              </a:buClr>
              <a:buSzPts val="1100"/>
              <a:buFont typeface="Arial"/>
              <a:buNone/>
            </a:pPr>
            <a:r>
              <a:rPr lang="es-419" sz="1600" dirty="0"/>
              <a:t>(10111)</a:t>
            </a:r>
            <a:r>
              <a:rPr lang="es-419" sz="1600" baseline="-25000" dirty="0"/>
              <a:t>2</a:t>
            </a:r>
            <a:r>
              <a:rPr lang="es-419" sz="1600" dirty="0"/>
              <a:t> + (1001101)</a:t>
            </a:r>
            <a:r>
              <a:rPr lang="es-419" sz="1600" baseline="-25000" dirty="0"/>
              <a:t>2</a:t>
            </a:r>
            <a:r>
              <a:rPr lang="es-419" sz="1600" dirty="0"/>
              <a:t> = (1100100)</a:t>
            </a:r>
            <a:r>
              <a:rPr lang="es-419" sz="1600" baseline="-25000" dirty="0"/>
              <a:t>2</a:t>
            </a:r>
            <a:r>
              <a:rPr lang="es-419" sz="1600" dirty="0"/>
              <a:t>  </a:t>
            </a:r>
            <a:endParaRPr sz="1600" dirty="0"/>
          </a:p>
          <a:p>
            <a:pPr marL="0" marR="1905" lvl="0" indent="0" algn="just" rtl="0">
              <a:lnSpc>
                <a:spcPct val="112500"/>
              </a:lnSpc>
              <a:spcBef>
                <a:spcPts val="1075"/>
              </a:spcBef>
              <a:spcAft>
                <a:spcPts val="0"/>
              </a:spcAft>
              <a:buClr>
                <a:schemeClr val="dk1"/>
              </a:buClr>
              <a:buSzPts val="1100"/>
              <a:buFont typeface="Arial"/>
              <a:buNone/>
            </a:pPr>
            <a:r>
              <a:rPr lang="es-419" sz="1600" dirty="0"/>
              <a:t>(10111)</a:t>
            </a:r>
            <a:r>
              <a:rPr lang="es-419" sz="1600" baseline="-25000" dirty="0"/>
              <a:t>2</a:t>
            </a:r>
            <a:r>
              <a:rPr lang="es-419" sz="1600" dirty="0"/>
              <a:t> </a:t>
            </a:r>
            <a:r>
              <a:rPr lang="es-419" sz="1600" dirty="0">
                <a:solidFill>
                  <a:srgbClr val="FF0000"/>
                </a:solidFill>
              </a:rPr>
              <a:t>- (10111)</a:t>
            </a:r>
            <a:r>
              <a:rPr lang="es-419" sz="1600" baseline="-25000" dirty="0">
                <a:solidFill>
                  <a:srgbClr val="FF0000"/>
                </a:solidFill>
              </a:rPr>
              <a:t>2</a:t>
            </a:r>
            <a:r>
              <a:rPr lang="es-419" sz="1600" dirty="0">
                <a:solidFill>
                  <a:srgbClr val="FF0000"/>
                </a:solidFill>
              </a:rPr>
              <a:t> </a:t>
            </a:r>
            <a:r>
              <a:rPr lang="es-419" sz="1600" dirty="0"/>
              <a:t>+ (1001101)</a:t>
            </a:r>
            <a:r>
              <a:rPr lang="es-419" sz="1600" baseline="-25000" dirty="0"/>
              <a:t>2</a:t>
            </a:r>
            <a:r>
              <a:rPr lang="es-419" sz="1600" dirty="0"/>
              <a:t> </a:t>
            </a:r>
            <a:r>
              <a:rPr lang="es-419" sz="1600" dirty="0">
                <a:solidFill>
                  <a:srgbClr val="215E99"/>
                </a:solidFill>
              </a:rPr>
              <a:t>- </a:t>
            </a:r>
            <a:r>
              <a:rPr lang="es-419" sz="1600" dirty="0">
                <a:solidFill>
                  <a:srgbClr val="0070C0"/>
                </a:solidFill>
              </a:rPr>
              <a:t>(1100100)</a:t>
            </a:r>
            <a:r>
              <a:rPr lang="es-419" sz="1600" baseline="-25000" dirty="0">
                <a:solidFill>
                  <a:srgbClr val="0070C0"/>
                </a:solidFill>
              </a:rPr>
              <a:t>2</a:t>
            </a:r>
            <a:r>
              <a:rPr lang="es-419" sz="1600" dirty="0">
                <a:solidFill>
                  <a:srgbClr val="0070C0"/>
                </a:solidFill>
              </a:rPr>
              <a:t> </a:t>
            </a:r>
            <a:r>
              <a:rPr lang="es-419" sz="1600" dirty="0"/>
              <a:t>= (1100100)</a:t>
            </a:r>
            <a:r>
              <a:rPr lang="es-419" sz="1600" baseline="-25000" dirty="0"/>
              <a:t>2</a:t>
            </a:r>
            <a:r>
              <a:rPr lang="es-419" sz="1600" dirty="0"/>
              <a:t> </a:t>
            </a:r>
            <a:r>
              <a:rPr lang="es-419" sz="1600" dirty="0">
                <a:solidFill>
                  <a:srgbClr val="215E99"/>
                </a:solidFill>
              </a:rPr>
              <a:t>- </a:t>
            </a:r>
            <a:r>
              <a:rPr lang="es-419" sz="1600" dirty="0">
                <a:solidFill>
                  <a:srgbClr val="0070C0"/>
                </a:solidFill>
              </a:rPr>
              <a:t>(1100100)</a:t>
            </a:r>
            <a:r>
              <a:rPr lang="es-419" sz="1600" baseline="-25000" dirty="0">
                <a:solidFill>
                  <a:srgbClr val="0070C0"/>
                </a:solidFill>
              </a:rPr>
              <a:t>2</a:t>
            </a:r>
            <a:r>
              <a:rPr lang="es-419" sz="1600" dirty="0">
                <a:solidFill>
                  <a:srgbClr val="0070C0"/>
                </a:solidFill>
              </a:rPr>
              <a:t> </a:t>
            </a:r>
            <a:r>
              <a:rPr lang="es-419" sz="1600" dirty="0">
                <a:solidFill>
                  <a:srgbClr val="FF0000"/>
                </a:solidFill>
              </a:rPr>
              <a:t>- (10111)</a:t>
            </a:r>
            <a:r>
              <a:rPr lang="es-419" sz="1600" baseline="-25000" dirty="0">
                <a:solidFill>
                  <a:srgbClr val="FF0000"/>
                </a:solidFill>
              </a:rPr>
              <a:t>2</a:t>
            </a:r>
            <a:endParaRPr sz="1600" dirty="0"/>
          </a:p>
          <a:p>
            <a:pPr marL="0" lvl="0" indent="0" algn="l" rtl="0">
              <a:lnSpc>
                <a:spcPct val="107916"/>
              </a:lnSpc>
              <a:spcBef>
                <a:spcPts val="1075"/>
              </a:spcBef>
              <a:spcAft>
                <a:spcPts val="0"/>
              </a:spcAft>
              <a:buClr>
                <a:schemeClr val="dk1"/>
              </a:buClr>
              <a:buSzPts val="1100"/>
              <a:buFont typeface="Arial"/>
              <a:buNone/>
            </a:pPr>
            <a:r>
              <a:rPr lang="es-419" sz="1600" dirty="0"/>
              <a:t>(1001101)</a:t>
            </a:r>
            <a:r>
              <a:rPr lang="es-419" sz="1600" baseline="-25000" dirty="0"/>
              <a:t>2</a:t>
            </a:r>
            <a:r>
              <a:rPr lang="es-419" sz="1600" dirty="0"/>
              <a:t> - (1100100)</a:t>
            </a:r>
            <a:r>
              <a:rPr lang="es-419" sz="1600" baseline="-25000" dirty="0"/>
              <a:t>2</a:t>
            </a:r>
            <a:r>
              <a:rPr lang="es-419" sz="1600" dirty="0"/>
              <a:t> = - (10111)</a:t>
            </a:r>
            <a:r>
              <a:rPr lang="es-419" sz="1600" baseline="-25000" dirty="0"/>
              <a:t>2</a:t>
            </a:r>
            <a:endParaRPr sz="1600" dirty="0"/>
          </a:p>
        </p:txBody>
      </p:sp>
      <p:sp>
        <p:nvSpPr>
          <p:cNvPr id="241" name="Google Shape;241;p38"/>
          <p:cNvSpPr/>
          <p:nvPr/>
        </p:nvSpPr>
        <p:spPr>
          <a:xfrm>
            <a:off x="4572000" y="611850"/>
            <a:ext cx="4175400" cy="3919800"/>
          </a:xfrm>
          <a:prstGeom prst="rect">
            <a:avLst/>
          </a:prstGeom>
          <a:solidFill>
            <a:schemeClr val="lt2"/>
          </a:solidFill>
          <a:ln w="9525" cap="flat" cmpd="sng">
            <a:solidFill>
              <a:schemeClr val="dk2"/>
            </a:solidFill>
            <a:prstDash val="solid"/>
            <a:round/>
            <a:headEnd type="none" w="sm" len="sm"/>
            <a:tailEnd type="none" w="sm" len="sm"/>
          </a:ln>
          <a:effectLst>
            <a:outerShdw blurRad="85725" dist="104775" dir="2034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2" name="Google Shape;242;p38"/>
          <p:cNvSpPr txBox="1">
            <a:spLocks noGrp="1"/>
          </p:cNvSpPr>
          <p:nvPr>
            <p:ph type="body" idx="2"/>
          </p:nvPr>
        </p:nvSpPr>
        <p:spPr>
          <a:xfrm>
            <a:off x="4706788" y="675650"/>
            <a:ext cx="3999900" cy="3354000"/>
          </a:xfrm>
          <a:prstGeom prst="rect">
            <a:avLst/>
          </a:prstGeom>
        </p:spPr>
        <p:txBody>
          <a:bodyPr spcFirstLastPara="1" wrap="square" lIns="91425" tIns="91425" rIns="91425" bIns="91425" anchor="t" anchorCtr="0">
            <a:noAutofit/>
          </a:bodyPr>
          <a:lstStyle/>
          <a:p>
            <a:pPr marL="89999" marR="28799" lvl="0" indent="-88900" algn="l" rtl="0">
              <a:lnSpc>
                <a:spcPct val="107916"/>
              </a:lnSpc>
              <a:spcBef>
                <a:spcPts val="0"/>
              </a:spcBef>
              <a:spcAft>
                <a:spcPts val="0"/>
              </a:spcAft>
              <a:buSzPts val="1400"/>
              <a:buAutoNum type="arabicPeriod"/>
            </a:pPr>
            <a:r>
              <a:rPr lang="es-419"/>
              <a:t>Escribimos A directamente: </a:t>
            </a:r>
            <a:endParaRPr/>
          </a:p>
          <a:p>
            <a:pPr marL="457200" lvl="0" indent="0" algn="l" rtl="0">
              <a:lnSpc>
                <a:spcPct val="107916"/>
              </a:lnSpc>
              <a:spcBef>
                <a:spcPts val="0"/>
              </a:spcBef>
              <a:spcAft>
                <a:spcPts val="0"/>
              </a:spcAft>
              <a:buNone/>
            </a:pPr>
            <a:r>
              <a:rPr lang="es-419">
                <a:solidFill>
                  <a:srgbClr val="FF0000"/>
                </a:solidFill>
              </a:rPr>
              <a:t>0</a:t>
            </a:r>
            <a:r>
              <a:rPr lang="es-419"/>
              <a:t>1001101</a:t>
            </a:r>
            <a:endParaRPr/>
          </a:p>
          <a:p>
            <a:pPr marL="89999" marR="28799" lvl="0" indent="-88900" algn="l" rtl="0">
              <a:lnSpc>
                <a:spcPct val="107916"/>
              </a:lnSpc>
              <a:spcBef>
                <a:spcPts val="0"/>
              </a:spcBef>
              <a:spcAft>
                <a:spcPts val="0"/>
              </a:spcAft>
              <a:buSzPts val="1400"/>
              <a:buAutoNum type="arabicPeriod"/>
            </a:pPr>
            <a:r>
              <a:rPr lang="es-419"/>
              <a:t>Escribimos B en complemento a 2 y con bit de signo negativo </a:t>
            </a:r>
            <a:endParaRPr/>
          </a:p>
          <a:p>
            <a:pPr marL="457200" lvl="0" indent="0" algn="l" rtl="0">
              <a:lnSpc>
                <a:spcPct val="107916"/>
              </a:lnSpc>
              <a:spcBef>
                <a:spcPts val="0"/>
              </a:spcBef>
              <a:spcAft>
                <a:spcPts val="0"/>
              </a:spcAft>
              <a:buNone/>
            </a:pPr>
            <a:r>
              <a:rPr lang="es-419"/>
              <a:t>B = 1100100</a:t>
            </a:r>
            <a:endParaRPr/>
          </a:p>
          <a:p>
            <a:pPr marL="457200" lvl="0" indent="0" algn="l" rtl="0">
              <a:lnSpc>
                <a:spcPct val="112500"/>
              </a:lnSpc>
              <a:spcBef>
                <a:spcPts val="0"/>
              </a:spcBef>
              <a:spcAft>
                <a:spcPts val="0"/>
              </a:spcAft>
              <a:buClr>
                <a:schemeClr val="dk1"/>
              </a:buClr>
              <a:buSzPts val="1100"/>
              <a:buFont typeface="Arial"/>
              <a:buNone/>
            </a:pPr>
            <a:r>
              <a:rPr lang="es-419"/>
              <a:t>CB2=0011011+1</a:t>
            </a:r>
            <a:endParaRPr/>
          </a:p>
          <a:p>
            <a:pPr marL="457200" lvl="0" indent="0" algn="l" rtl="0">
              <a:lnSpc>
                <a:spcPct val="112500"/>
              </a:lnSpc>
              <a:spcBef>
                <a:spcPts val="25"/>
              </a:spcBef>
              <a:spcAft>
                <a:spcPts val="0"/>
              </a:spcAft>
              <a:buClr>
                <a:schemeClr val="dk1"/>
              </a:buClr>
              <a:buSzPts val="1100"/>
              <a:buFont typeface="Arial"/>
              <a:buNone/>
            </a:pPr>
            <a:r>
              <a:rPr lang="es-419"/>
              <a:t>D=</a:t>
            </a:r>
            <a:r>
              <a:rPr lang="es-419">
                <a:solidFill>
                  <a:srgbClr val="FF0000"/>
                </a:solidFill>
              </a:rPr>
              <a:t> 1</a:t>
            </a:r>
            <a:r>
              <a:rPr lang="es-419"/>
              <a:t>0011100</a:t>
            </a:r>
            <a:endParaRPr/>
          </a:p>
          <a:p>
            <a:pPr marL="89999" marR="28799" lvl="0" indent="-95250" algn="l" rtl="0">
              <a:lnSpc>
                <a:spcPct val="107916"/>
              </a:lnSpc>
              <a:spcBef>
                <a:spcPts val="25"/>
              </a:spcBef>
              <a:spcAft>
                <a:spcPts val="0"/>
              </a:spcAft>
              <a:buSzPts val="1500"/>
              <a:buAutoNum type="arabicPeriod"/>
            </a:pPr>
            <a:r>
              <a:rPr lang="es-419" sz="1500"/>
              <a:t>Sumamos</a:t>
            </a:r>
            <a:endParaRPr sz="1500"/>
          </a:p>
          <a:p>
            <a:pPr marL="0" lvl="0" indent="0" algn="l" rtl="0">
              <a:lnSpc>
                <a:spcPct val="107916"/>
              </a:lnSpc>
              <a:spcBef>
                <a:spcPts val="0"/>
              </a:spcBef>
              <a:spcAft>
                <a:spcPts val="0"/>
              </a:spcAft>
              <a:buNone/>
            </a:pPr>
            <a:endParaRPr sz="1500"/>
          </a:p>
          <a:p>
            <a:pPr marL="0" lvl="0" indent="0" algn="l" rtl="0">
              <a:lnSpc>
                <a:spcPct val="107916"/>
              </a:lnSpc>
              <a:spcBef>
                <a:spcPts val="0"/>
              </a:spcBef>
              <a:spcAft>
                <a:spcPts val="0"/>
              </a:spcAft>
              <a:buNone/>
            </a:pPr>
            <a:endParaRPr sz="1500"/>
          </a:p>
          <a:p>
            <a:pPr marL="0" lvl="0" indent="0" algn="l" rtl="0">
              <a:lnSpc>
                <a:spcPct val="107916"/>
              </a:lnSpc>
              <a:spcBef>
                <a:spcPts val="0"/>
              </a:spcBef>
              <a:spcAft>
                <a:spcPts val="0"/>
              </a:spcAft>
              <a:buNone/>
            </a:pPr>
            <a:endParaRPr sz="1500"/>
          </a:p>
          <a:p>
            <a:pPr marL="0" lvl="0" indent="0" algn="l" rtl="0">
              <a:lnSpc>
                <a:spcPct val="107916"/>
              </a:lnSpc>
              <a:spcBef>
                <a:spcPts val="0"/>
              </a:spcBef>
              <a:spcAft>
                <a:spcPts val="0"/>
              </a:spcAft>
              <a:buNone/>
            </a:pPr>
            <a:endParaRPr sz="1500"/>
          </a:p>
          <a:p>
            <a:pPr marL="89999" marR="28799" lvl="0" indent="-88900" algn="l" rtl="0">
              <a:lnSpc>
                <a:spcPct val="107916"/>
              </a:lnSpc>
              <a:spcBef>
                <a:spcPts val="1200"/>
              </a:spcBef>
              <a:spcAft>
                <a:spcPts val="0"/>
              </a:spcAft>
              <a:buSzPts val="1400"/>
              <a:buAutoNum type="arabicPeriod"/>
            </a:pPr>
            <a:r>
              <a:rPr lang="es-419"/>
              <a:t>   -CE2=C</a:t>
            </a:r>
            <a:endParaRPr/>
          </a:p>
          <a:p>
            <a:pPr marL="259715" lvl="0" indent="-6350" algn="l" rtl="0">
              <a:lnSpc>
                <a:spcPct val="112500"/>
              </a:lnSpc>
              <a:spcBef>
                <a:spcPts val="0"/>
              </a:spcBef>
              <a:spcAft>
                <a:spcPts val="0"/>
              </a:spcAft>
              <a:buNone/>
            </a:pPr>
            <a:r>
              <a:rPr lang="es-419"/>
              <a:t>-CE2=0010110+1</a:t>
            </a:r>
            <a:endParaRPr/>
          </a:p>
          <a:p>
            <a:pPr marL="259715" lvl="0" indent="-6350" algn="l" rtl="0">
              <a:lnSpc>
                <a:spcPct val="112500"/>
              </a:lnSpc>
              <a:spcBef>
                <a:spcPts val="25"/>
              </a:spcBef>
              <a:spcAft>
                <a:spcPts val="25"/>
              </a:spcAft>
              <a:buNone/>
            </a:pPr>
            <a:r>
              <a:rPr lang="es-419"/>
              <a:t>C=-10111</a:t>
            </a:r>
            <a:endParaRPr sz="1500"/>
          </a:p>
        </p:txBody>
      </p:sp>
      <p:pic>
        <p:nvPicPr>
          <p:cNvPr id="243" name="Google Shape;243;p38"/>
          <p:cNvPicPr preferRelativeResize="0"/>
          <p:nvPr/>
        </p:nvPicPr>
        <p:blipFill>
          <a:blip r:embed="rId3">
            <a:alphaModFix/>
          </a:blip>
          <a:stretch>
            <a:fillRect/>
          </a:stretch>
        </p:blipFill>
        <p:spPr>
          <a:xfrm>
            <a:off x="4876175" y="2696825"/>
            <a:ext cx="3795725" cy="831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455750" y="432625"/>
            <a:ext cx="29583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700">
                <a:solidFill>
                  <a:schemeClr val="lt2"/>
                </a:solidFill>
              </a:rPr>
              <a:t>Caso C = A - B</a:t>
            </a:r>
            <a:endParaRPr sz="4700">
              <a:solidFill>
                <a:schemeClr val="lt2"/>
              </a:solidFill>
            </a:endParaRPr>
          </a:p>
        </p:txBody>
      </p:sp>
      <p:sp>
        <p:nvSpPr>
          <p:cNvPr id="249" name="Google Shape;249;p39"/>
          <p:cNvSpPr txBox="1">
            <a:spLocks noGrp="1"/>
          </p:cNvSpPr>
          <p:nvPr>
            <p:ph type="body" idx="1"/>
          </p:nvPr>
        </p:nvSpPr>
        <p:spPr>
          <a:xfrm>
            <a:off x="769375" y="1493050"/>
            <a:ext cx="7213200" cy="2772000"/>
          </a:xfrm>
          <a:prstGeom prst="rect">
            <a:avLst/>
          </a:prstGeom>
        </p:spPr>
        <p:txBody>
          <a:bodyPr spcFirstLastPara="1" wrap="square" lIns="91425" tIns="91425" rIns="91425" bIns="91425" anchor="t" anchorCtr="0">
            <a:normAutofit fontScale="77500" lnSpcReduction="20000"/>
          </a:bodyPr>
          <a:lstStyle/>
          <a:p>
            <a:pPr marL="0" marR="1905" lvl="0" indent="0" algn="just" rtl="0">
              <a:lnSpc>
                <a:spcPct val="112500"/>
              </a:lnSpc>
              <a:spcBef>
                <a:spcPts val="0"/>
              </a:spcBef>
              <a:spcAft>
                <a:spcPts val="0"/>
              </a:spcAft>
              <a:buNone/>
            </a:pPr>
            <a:r>
              <a:rPr lang="es-419" sz="2598" dirty="0"/>
              <a:t>En este caso sí nos preocupa el espacio</a:t>
            </a:r>
            <a:r>
              <a:rPr lang="es-419" sz="2598" b="1" dirty="0"/>
              <a:t>, </a:t>
            </a:r>
            <a:r>
              <a:rPr lang="es-419" sz="2598" dirty="0"/>
              <a:t>pues el resultado (C) puede ocupar más espacio del que tenemos.</a:t>
            </a:r>
            <a:endParaRPr sz="2598" dirty="0"/>
          </a:p>
          <a:p>
            <a:pPr marL="449580" marR="1905" lvl="0" indent="0" algn="just" rtl="0">
              <a:lnSpc>
                <a:spcPct val="112500"/>
              </a:lnSpc>
              <a:spcBef>
                <a:spcPts val="25"/>
              </a:spcBef>
              <a:spcAft>
                <a:spcPts val="0"/>
              </a:spcAft>
              <a:buNone/>
            </a:pPr>
            <a:endParaRPr sz="2598" dirty="0"/>
          </a:p>
          <a:p>
            <a:pPr marL="678180" marR="1905" lvl="0" indent="-356463" algn="just" rtl="0">
              <a:lnSpc>
                <a:spcPct val="112500"/>
              </a:lnSpc>
              <a:spcBef>
                <a:spcPts val="25"/>
              </a:spcBef>
              <a:spcAft>
                <a:spcPts val="0"/>
              </a:spcAft>
              <a:buSzPct val="100000"/>
              <a:buAutoNum type="arabicPeriod"/>
            </a:pPr>
            <a:r>
              <a:rPr lang="es-419" sz="2598" dirty="0"/>
              <a:t>Anotamos el complemento a 2 de A y agregamos un bit de signo (si no lo tiene) a la izquierda. Dicho bit vale 1 pues el término con A es negativo.</a:t>
            </a:r>
            <a:endParaRPr sz="2598" dirty="0"/>
          </a:p>
          <a:p>
            <a:pPr marL="678180" marR="1905" lvl="0" indent="-356463" algn="just" rtl="0">
              <a:lnSpc>
                <a:spcPct val="112500"/>
              </a:lnSpc>
              <a:spcBef>
                <a:spcPts val="0"/>
              </a:spcBef>
              <a:spcAft>
                <a:spcPts val="0"/>
              </a:spcAft>
              <a:buSzPct val="100000"/>
              <a:buAutoNum type="arabicPeriod"/>
            </a:pPr>
            <a:r>
              <a:rPr lang="es-419" sz="2598" dirty="0"/>
              <a:t>El resto de los pasos son idénticos al caso anterior.</a:t>
            </a:r>
            <a:endParaRPr sz="2598" dirty="0"/>
          </a:p>
          <a:p>
            <a:pPr marL="0" marR="1905" lvl="0" indent="0" algn="just" rtl="0">
              <a:lnSpc>
                <a:spcPct val="112500"/>
              </a:lnSpc>
              <a:spcBef>
                <a:spcPts val="25"/>
              </a:spcBef>
              <a:spcAft>
                <a:spcPts val="0"/>
              </a:spcAft>
              <a:buNone/>
            </a:pPr>
            <a:endParaRPr sz="1500" dirty="0"/>
          </a:p>
          <a:p>
            <a:pPr marL="488315" marR="1905" lvl="0" indent="253365" algn="just" rtl="0">
              <a:lnSpc>
                <a:spcPct val="115000"/>
              </a:lnSpc>
              <a:spcBef>
                <a:spcPts val="25"/>
              </a:spcBef>
              <a:spcAft>
                <a:spcPts val="1075"/>
              </a:spcAft>
              <a:buNone/>
            </a:pPr>
            <a:endParaRPr sz="3094"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401575" y="317500"/>
            <a:ext cx="17970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4400">
                <a:solidFill>
                  <a:schemeClr val="lt2"/>
                </a:solidFill>
              </a:rPr>
              <a:t>Ejemplo</a:t>
            </a:r>
            <a:endParaRPr sz="4400">
              <a:solidFill>
                <a:schemeClr val="lt2"/>
              </a:solidFill>
            </a:endParaRPr>
          </a:p>
        </p:txBody>
      </p:sp>
      <p:sp>
        <p:nvSpPr>
          <p:cNvPr id="255" name="Google Shape;255;p40"/>
          <p:cNvSpPr txBox="1">
            <a:spLocks noGrp="1"/>
          </p:cNvSpPr>
          <p:nvPr>
            <p:ph type="body" idx="1"/>
          </p:nvPr>
        </p:nvSpPr>
        <p:spPr>
          <a:xfrm>
            <a:off x="323775" y="1325725"/>
            <a:ext cx="3684300" cy="3005700"/>
          </a:xfrm>
          <a:prstGeom prst="rect">
            <a:avLst/>
          </a:prstGeom>
        </p:spPr>
        <p:txBody>
          <a:bodyPr spcFirstLastPara="1" wrap="square" lIns="91425" tIns="91425" rIns="91425" bIns="91425" anchor="t" anchorCtr="0">
            <a:normAutofit lnSpcReduction="10000"/>
          </a:bodyPr>
          <a:lstStyle/>
          <a:p>
            <a:pPr marL="0" marR="1905" lvl="0" indent="0" algn="l" rtl="0">
              <a:lnSpc>
                <a:spcPct val="112500"/>
              </a:lnSpc>
              <a:spcBef>
                <a:spcPts val="0"/>
              </a:spcBef>
              <a:spcAft>
                <a:spcPts val="0"/>
              </a:spcAft>
              <a:buNone/>
            </a:pPr>
            <a:r>
              <a:rPr lang="es-419" sz="1600"/>
              <a:t>Calcular </a:t>
            </a:r>
            <a:r>
              <a:rPr lang="es-419" sz="1600" b="1"/>
              <a:t>(1001101)</a:t>
            </a:r>
            <a:r>
              <a:rPr lang="es-419" sz="1600" b="1" baseline="-25000"/>
              <a:t>2</a:t>
            </a:r>
            <a:r>
              <a:rPr lang="es-419" sz="1600" b="1"/>
              <a:t> - (1100100)</a:t>
            </a:r>
            <a:r>
              <a:rPr lang="es-419" sz="1600" b="1" baseline="-25000"/>
              <a:t>2</a:t>
            </a:r>
            <a:r>
              <a:rPr lang="es-419" sz="1600"/>
              <a:t>:</a:t>
            </a:r>
            <a:endParaRPr sz="1600"/>
          </a:p>
          <a:p>
            <a:pPr marL="0" marR="1905" lvl="0" indent="0" algn="l" rtl="0">
              <a:lnSpc>
                <a:spcPct val="112500"/>
              </a:lnSpc>
              <a:spcBef>
                <a:spcPts val="25"/>
              </a:spcBef>
              <a:spcAft>
                <a:spcPts val="0"/>
              </a:spcAft>
              <a:buNone/>
            </a:pPr>
            <a:r>
              <a:rPr lang="es-419" sz="1600"/>
              <a:t>De nuestro resultado previo anticipamos la respuesta del ejercicio</a:t>
            </a:r>
            <a:endParaRPr sz="1600"/>
          </a:p>
          <a:p>
            <a:pPr marL="488315" marR="1905" lvl="0" indent="253365" algn="just" rtl="0">
              <a:lnSpc>
                <a:spcPct val="112500"/>
              </a:lnSpc>
              <a:spcBef>
                <a:spcPts val="25"/>
              </a:spcBef>
              <a:spcAft>
                <a:spcPts val="0"/>
              </a:spcAft>
              <a:buNone/>
            </a:pPr>
            <a:endParaRPr sz="1600"/>
          </a:p>
          <a:p>
            <a:pPr marL="0" marR="1905" lvl="0" indent="0" algn="just" rtl="0">
              <a:lnSpc>
                <a:spcPct val="112500"/>
              </a:lnSpc>
              <a:spcBef>
                <a:spcPts val="25"/>
              </a:spcBef>
              <a:spcAft>
                <a:spcPts val="0"/>
              </a:spcAft>
              <a:buNone/>
            </a:pPr>
            <a:r>
              <a:rPr lang="es-419" sz="1600"/>
              <a:t>(10111)</a:t>
            </a:r>
            <a:r>
              <a:rPr lang="es-419" sz="1600" baseline="-25000"/>
              <a:t>2</a:t>
            </a:r>
            <a:r>
              <a:rPr lang="es-419" sz="1600"/>
              <a:t> + (1001101)</a:t>
            </a:r>
            <a:r>
              <a:rPr lang="es-419" sz="1600" baseline="-25000"/>
              <a:t>2</a:t>
            </a:r>
            <a:r>
              <a:rPr lang="es-419" sz="1600"/>
              <a:t> = (1100100)</a:t>
            </a:r>
            <a:r>
              <a:rPr lang="es-419" sz="1600" baseline="-25000"/>
              <a:t>2</a:t>
            </a:r>
            <a:r>
              <a:rPr lang="es-419" sz="1600"/>
              <a:t>  </a:t>
            </a:r>
            <a:endParaRPr sz="1600"/>
          </a:p>
          <a:p>
            <a:pPr marL="0" marR="1905" lvl="0" indent="0" algn="just" rtl="0">
              <a:lnSpc>
                <a:spcPct val="112500"/>
              </a:lnSpc>
              <a:spcBef>
                <a:spcPts val="1075"/>
              </a:spcBef>
              <a:spcAft>
                <a:spcPts val="0"/>
              </a:spcAft>
              <a:buNone/>
            </a:pPr>
            <a:r>
              <a:rPr lang="es-419" sz="1600"/>
              <a:t>(10111)</a:t>
            </a:r>
            <a:r>
              <a:rPr lang="es-419" sz="1600" baseline="-25000"/>
              <a:t>2</a:t>
            </a:r>
            <a:r>
              <a:rPr lang="es-419" sz="1600"/>
              <a:t> </a:t>
            </a:r>
            <a:r>
              <a:rPr lang="es-419" sz="1600">
                <a:solidFill>
                  <a:srgbClr val="FF0000"/>
                </a:solidFill>
              </a:rPr>
              <a:t>- (10111)</a:t>
            </a:r>
            <a:r>
              <a:rPr lang="es-419" sz="1600" baseline="-25000">
                <a:solidFill>
                  <a:srgbClr val="FF0000"/>
                </a:solidFill>
              </a:rPr>
              <a:t>2</a:t>
            </a:r>
            <a:r>
              <a:rPr lang="es-419" sz="1600">
                <a:solidFill>
                  <a:srgbClr val="FF0000"/>
                </a:solidFill>
              </a:rPr>
              <a:t> </a:t>
            </a:r>
            <a:r>
              <a:rPr lang="es-419" sz="1600"/>
              <a:t>+ (1001101)</a:t>
            </a:r>
            <a:r>
              <a:rPr lang="es-419" sz="1600" baseline="-25000"/>
              <a:t>2</a:t>
            </a:r>
            <a:r>
              <a:rPr lang="es-419" sz="1600"/>
              <a:t> </a:t>
            </a:r>
            <a:r>
              <a:rPr lang="es-419" sz="1600">
                <a:solidFill>
                  <a:srgbClr val="215E99"/>
                </a:solidFill>
              </a:rPr>
              <a:t>- </a:t>
            </a:r>
            <a:r>
              <a:rPr lang="es-419" sz="1600">
                <a:solidFill>
                  <a:srgbClr val="0070C0"/>
                </a:solidFill>
              </a:rPr>
              <a:t>(1100100)</a:t>
            </a:r>
            <a:r>
              <a:rPr lang="es-419" sz="1600" baseline="-25000">
                <a:solidFill>
                  <a:srgbClr val="0070C0"/>
                </a:solidFill>
              </a:rPr>
              <a:t>2</a:t>
            </a:r>
            <a:r>
              <a:rPr lang="es-419" sz="1600">
                <a:solidFill>
                  <a:srgbClr val="0070C0"/>
                </a:solidFill>
              </a:rPr>
              <a:t> </a:t>
            </a:r>
            <a:r>
              <a:rPr lang="es-419" sz="1600"/>
              <a:t>= (1100100)</a:t>
            </a:r>
            <a:r>
              <a:rPr lang="es-419" sz="1600" baseline="-25000"/>
              <a:t>2</a:t>
            </a:r>
            <a:r>
              <a:rPr lang="es-419" sz="1600"/>
              <a:t> </a:t>
            </a:r>
            <a:r>
              <a:rPr lang="es-419" sz="1600">
                <a:solidFill>
                  <a:srgbClr val="215E99"/>
                </a:solidFill>
              </a:rPr>
              <a:t>- </a:t>
            </a:r>
            <a:r>
              <a:rPr lang="es-419" sz="1600">
                <a:solidFill>
                  <a:srgbClr val="0070C0"/>
                </a:solidFill>
              </a:rPr>
              <a:t>(1100100)</a:t>
            </a:r>
            <a:r>
              <a:rPr lang="es-419" sz="1600" baseline="-25000">
                <a:solidFill>
                  <a:srgbClr val="0070C0"/>
                </a:solidFill>
              </a:rPr>
              <a:t>2</a:t>
            </a:r>
            <a:r>
              <a:rPr lang="es-419" sz="1600">
                <a:solidFill>
                  <a:srgbClr val="0070C0"/>
                </a:solidFill>
              </a:rPr>
              <a:t> </a:t>
            </a:r>
            <a:r>
              <a:rPr lang="es-419" sz="1600">
                <a:solidFill>
                  <a:srgbClr val="FF0000"/>
                </a:solidFill>
              </a:rPr>
              <a:t>- (10111)</a:t>
            </a:r>
            <a:r>
              <a:rPr lang="es-419" sz="1600" baseline="-25000">
                <a:solidFill>
                  <a:srgbClr val="FF0000"/>
                </a:solidFill>
              </a:rPr>
              <a:t>2</a:t>
            </a:r>
            <a:endParaRPr sz="1600"/>
          </a:p>
          <a:p>
            <a:pPr marL="0" lvl="0" indent="0" algn="l" rtl="0">
              <a:lnSpc>
                <a:spcPct val="107916"/>
              </a:lnSpc>
              <a:spcBef>
                <a:spcPts val="1075"/>
              </a:spcBef>
              <a:spcAft>
                <a:spcPts val="0"/>
              </a:spcAft>
              <a:buNone/>
            </a:pPr>
            <a:r>
              <a:rPr lang="es-419" sz="1600"/>
              <a:t>(1001101)</a:t>
            </a:r>
            <a:r>
              <a:rPr lang="es-419" sz="1600" baseline="-25000"/>
              <a:t>2</a:t>
            </a:r>
            <a:r>
              <a:rPr lang="es-419" sz="1600"/>
              <a:t> - (1100100)</a:t>
            </a:r>
            <a:r>
              <a:rPr lang="es-419" sz="1600" baseline="-25000"/>
              <a:t>2</a:t>
            </a:r>
            <a:r>
              <a:rPr lang="es-419" sz="1600"/>
              <a:t> = - (10111)</a:t>
            </a:r>
            <a:r>
              <a:rPr lang="es-419" sz="1600" baseline="-25000"/>
              <a:t>2</a:t>
            </a:r>
            <a:endParaRPr sz="1600"/>
          </a:p>
        </p:txBody>
      </p:sp>
      <p:sp>
        <p:nvSpPr>
          <p:cNvPr id="256" name="Google Shape;256;p40"/>
          <p:cNvSpPr/>
          <p:nvPr/>
        </p:nvSpPr>
        <p:spPr>
          <a:xfrm>
            <a:off x="4572000" y="611850"/>
            <a:ext cx="4175400" cy="3919800"/>
          </a:xfrm>
          <a:prstGeom prst="rect">
            <a:avLst/>
          </a:prstGeom>
          <a:solidFill>
            <a:schemeClr val="lt2"/>
          </a:solidFill>
          <a:ln w="9525" cap="flat" cmpd="sng">
            <a:solidFill>
              <a:schemeClr val="dk2"/>
            </a:solidFill>
            <a:prstDash val="solid"/>
            <a:round/>
            <a:headEnd type="none" w="sm" len="sm"/>
            <a:tailEnd type="none" w="sm" len="sm"/>
          </a:ln>
          <a:effectLst>
            <a:outerShdw blurRad="85725" dist="104775" dir="2034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7" name="Google Shape;257;p40"/>
          <p:cNvSpPr txBox="1">
            <a:spLocks noGrp="1"/>
          </p:cNvSpPr>
          <p:nvPr>
            <p:ph type="body" idx="2"/>
          </p:nvPr>
        </p:nvSpPr>
        <p:spPr>
          <a:xfrm>
            <a:off x="4706788" y="675650"/>
            <a:ext cx="3999900" cy="3354000"/>
          </a:xfrm>
          <a:prstGeom prst="rect">
            <a:avLst/>
          </a:prstGeom>
        </p:spPr>
        <p:txBody>
          <a:bodyPr spcFirstLastPara="1" wrap="square" lIns="91425" tIns="91425" rIns="91425" bIns="91425" anchor="t" anchorCtr="0">
            <a:noAutofit/>
          </a:bodyPr>
          <a:lstStyle/>
          <a:p>
            <a:pPr marL="89999" marR="28799" lvl="0" indent="-88900" algn="l" rtl="0">
              <a:lnSpc>
                <a:spcPct val="107916"/>
              </a:lnSpc>
              <a:spcBef>
                <a:spcPts val="0"/>
              </a:spcBef>
              <a:spcAft>
                <a:spcPts val="0"/>
              </a:spcAft>
              <a:buSzPts val="1400"/>
              <a:buAutoNum type="arabicPeriod"/>
            </a:pPr>
            <a:r>
              <a:rPr lang="es-419"/>
              <a:t>Escribimos A directamente: </a:t>
            </a:r>
            <a:endParaRPr/>
          </a:p>
          <a:p>
            <a:pPr marL="457200" lvl="0" indent="0" algn="l" rtl="0">
              <a:lnSpc>
                <a:spcPct val="107916"/>
              </a:lnSpc>
              <a:spcBef>
                <a:spcPts val="0"/>
              </a:spcBef>
              <a:spcAft>
                <a:spcPts val="0"/>
              </a:spcAft>
              <a:buNone/>
            </a:pPr>
            <a:r>
              <a:rPr lang="es-419">
                <a:solidFill>
                  <a:srgbClr val="FF0000"/>
                </a:solidFill>
              </a:rPr>
              <a:t>0</a:t>
            </a:r>
            <a:r>
              <a:rPr lang="es-419"/>
              <a:t>1001101</a:t>
            </a:r>
            <a:endParaRPr/>
          </a:p>
          <a:p>
            <a:pPr marL="89999" marR="28799" lvl="0" indent="-88900" algn="l" rtl="0">
              <a:lnSpc>
                <a:spcPct val="107916"/>
              </a:lnSpc>
              <a:spcBef>
                <a:spcPts val="0"/>
              </a:spcBef>
              <a:spcAft>
                <a:spcPts val="0"/>
              </a:spcAft>
              <a:buSzPts val="1400"/>
              <a:buAutoNum type="arabicPeriod"/>
            </a:pPr>
            <a:r>
              <a:rPr lang="es-419"/>
              <a:t>Escribimos B en complemento a 2 y con bit de signo negativo </a:t>
            </a:r>
            <a:endParaRPr/>
          </a:p>
          <a:p>
            <a:pPr marL="457200" lvl="0" indent="0" algn="l" rtl="0">
              <a:lnSpc>
                <a:spcPct val="107916"/>
              </a:lnSpc>
              <a:spcBef>
                <a:spcPts val="0"/>
              </a:spcBef>
              <a:spcAft>
                <a:spcPts val="0"/>
              </a:spcAft>
              <a:buNone/>
            </a:pPr>
            <a:r>
              <a:rPr lang="es-419"/>
              <a:t>B = 1100100</a:t>
            </a:r>
            <a:endParaRPr/>
          </a:p>
          <a:p>
            <a:pPr marL="457200" lvl="0" indent="0" algn="l" rtl="0">
              <a:lnSpc>
                <a:spcPct val="112500"/>
              </a:lnSpc>
              <a:spcBef>
                <a:spcPts val="0"/>
              </a:spcBef>
              <a:spcAft>
                <a:spcPts val="0"/>
              </a:spcAft>
              <a:buNone/>
            </a:pPr>
            <a:r>
              <a:rPr lang="es-419"/>
              <a:t>CB2=0011011+1</a:t>
            </a:r>
            <a:endParaRPr/>
          </a:p>
          <a:p>
            <a:pPr marL="457200" lvl="0" indent="0" algn="l" rtl="0">
              <a:lnSpc>
                <a:spcPct val="112500"/>
              </a:lnSpc>
              <a:spcBef>
                <a:spcPts val="25"/>
              </a:spcBef>
              <a:spcAft>
                <a:spcPts val="0"/>
              </a:spcAft>
              <a:buNone/>
            </a:pPr>
            <a:r>
              <a:rPr lang="es-419"/>
              <a:t>D=</a:t>
            </a:r>
            <a:r>
              <a:rPr lang="es-419">
                <a:solidFill>
                  <a:srgbClr val="FF0000"/>
                </a:solidFill>
              </a:rPr>
              <a:t> 1</a:t>
            </a:r>
            <a:r>
              <a:rPr lang="es-419"/>
              <a:t>0011100</a:t>
            </a:r>
            <a:endParaRPr/>
          </a:p>
          <a:p>
            <a:pPr marL="89999" marR="28799" lvl="0" indent="-95250" algn="l" rtl="0">
              <a:lnSpc>
                <a:spcPct val="107916"/>
              </a:lnSpc>
              <a:spcBef>
                <a:spcPts val="25"/>
              </a:spcBef>
              <a:spcAft>
                <a:spcPts val="0"/>
              </a:spcAft>
              <a:buSzPts val="1500"/>
              <a:buAutoNum type="arabicPeriod"/>
            </a:pPr>
            <a:r>
              <a:rPr lang="es-419" sz="1500"/>
              <a:t>Sumamos</a:t>
            </a:r>
            <a:endParaRPr sz="1500"/>
          </a:p>
          <a:p>
            <a:pPr marL="0" lvl="0" indent="0" algn="l" rtl="0">
              <a:lnSpc>
                <a:spcPct val="107916"/>
              </a:lnSpc>
              <a:spcBef>
                <a:spcPts val="0"/>
              </a:spcBef>
              <a:spcAft>
                <a:spcPts val="0"/>
              </a:spcAft>
              <a:buNone/>
            </a:pPr>
            <a:endParaRPr sz="1500"/>
          </a:p>
          <a:p>
            <a:pPr marL="0" lvl="0" indent="0" algn="l" rtl="0">
              <a:lnSpc>
                <a:spcPct val="107916"/>
              </a:lnSpc>
              <a:spcBef>
                <a:spcPts val="0"/>
              </a:spcBef>
              <a:spcAft>
                <a:spcPts val="0"/>
              </a:spcAft>
              <a:buNone/>
            </a:pPr>
            <a:endParaRPr sz="1500"/>
          </a:p>
          <a:p>
            <a:pPr marL="0" lvl="0" indent="0" algn="l" rtl="0">
              <a:lnSpc>
                <a:spcPct val="107916"/>
              </a:lnSpc>
              <a:spcBef>
                <a:spcPts val="0"/>
              </a:spcBef>
              <a:spcAft>
                <a:spcPts val="0"/>
              </a:spcAft>
              <a:buNone/>
            </a:pPr>
            <a:endParaRPr sz="1500"/>
          </a:p>
          <a:p>
            <a:pPr marL="0" lvl="0" indent="0" algn="l" rtl="0">
              <a:lnSpc>
                <a:spcPct val="107916"/>
              </a:lnSpc>
              <a:spcBef>
                <a:spcPts val="0"/>
              </a:spcBef>
              <a:spcAft>
                <a:spcPts val="0"/>
              </a:spcAft>
              <a:buNone/>
            </a:pPr>
            <a:endParaRPr sz="1500"/>
          </a:p>
          <a:p>
            <a:pPr marL="89999" marR="28799" lvl="0" indent="-88900" algn="l" rtl="0">
              <a:lnSpc>
                <a:spcPct val="107916"/>
              </a:lnSpc>
              <a:spcBef>
                <a:spcPts val="1200"/>
              </a:spcBef>
              <a:spcAft>
                <a:spcPts val="0"/>
              </a:spcAft>
              <a:buSzPts val="1400"/>
              <a:buAutoNum type="arabicPeriod"/>
            </a:pPr>
            <a:r>
              <a:rPr lang="es-419"/>
              <a:t>   -CE2=C</a:t>
            </a:r>
            <a:endParaRPr/>
          </a:p>
          <a:p>
            <a:pPr marL="259715" lvl="0" indent="-6350" algn="l" rtl="0">
              <a:lnSpc>
                <a:spcPct val="112500"/>
              </a:lnSpc>
              <a:spcBef>
                <a:spcPts val="0"/>
              </a:spcBef>
              <a:spcAft>
                <a:spcPts val="0"/>
              </a:spcAft>
              <a:buNone/>
            </a:pPr>
            <a:r>
              <a:rPr lang="es-419"/>
              <a:t>-CE2=0010110+1</a:t>
            </a:r>
            <a:endParaRPr/>
          </a:p>
          <a:p>
            <a:pPr marL="259715" lvl="0" indent="-6350" algn="l" rtl="0">
              <a:lnSpc>
                <a:spcPct val="112500"/>
              </a:lnSpc>
              <a:spcBef>
                <a:spcPts val="25"/>
              </a:spcBef>
              <a:spcAft>
                <a:spcPts val="25"/>
              </a:spcAft>
              <a:buNone/>
            </a:pPr>
            <a:r>
              <a:rPr lang="es-419"/>
              <a:t>C=-10111</a:t>
            </a:r>
            <a:endParaRPr sz="1500"/>
          </a:p>
        </p:txBody>
      </p:sp>
      <p:pic>
        <p:nvPicPr>
          <p:cNvPr id="258" name="Google Shape;258;p40"/>
          <p:cNvPicPr preferRelativeResize="0"/>
          <p:nvPr/>
        </p:nvPicPr>
        <p:blipFill>
          <a:blip r:embed="rId3">
            <a:alphaModFix/>
          </a:blip>
          <a:stretch>
            <a:fillRect/>
          </a:stretch>
        </p:blipFill>
        <p:spPr>
          <a:xfrm>
            <a:off x="4876175" y="2696825"/>
            <a:ext cx="3795725" cy="831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712650" y="513675"/>
            <a:ext cx="8520600" cy="607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s-419" sz="5000"/>
              <a:t>¡Gracias por su atención!</a:t>
            </a:r>
            <a:r>
              <a:rPr lang="es-419"/>
              <a:t> </a:t>
            </a:r>
            <a:endParaRPr/>
          </a:p>
        </p:txBody>
      </p:sp>
      <p:pic>
        <p:nvPicPr>
          <p:cNvPr id="264" name="Google Shape;264;p41"/>
          <p:cNvPicPr preferRelativeResize="0"/>
          <p:nvPr/>
        </p:nvPicPr>
        <p:blipFill>
          <a:blip r:embed="rId3">
            <a:alphaModFix/>
          </a:blip>
          <a:stretch>
            <a:fillRect/>
          </a:stretch>
        </p:blipFill>
        <p:spPr>
          <a:xfrm>
            <a:off x="2551325" y="1474375"/>
            <a:ext cx="4187821" cy="3330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68"/>
        <p:cNvGrpSpPr/>
        <p:nvPr/>
      </p:nvGrpSpPr>
      <p:grpSpPr>
        <a:xfrm>
          <a:off x="0" y="0"/>
          <a:ext cx="0" cy="0"/>
          <a:chOff x="0" y="0"/>
          <a:chExt cx="0" cy="0"/>
        </a:xfrm>
      </p:grpSpPr>
      <p:sp>
        <p:nvSpPr>
          <p:cNvPr id="269" name="Google Shape;269;p4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t>Read-Only Memory (Memoria de Solo Lectura)</a:t>
            </a:r>
            <a:endParaRPr/>
          </a:p>
        </p:txBody>
      </p:sp>
      <p:sp>
        <p:nvSpPr>
          <p:cNvPr id="270" name="Google Shape;270;p42"/>
          <p:cNvSpPr txBox="1">
            <a:spLocks noGrp="1"/>
          </p:cNvSpPr>
          <p:nvPr>
            <p:ph type="body" idx="1"/>
          </p:nvPr>
        </p:nvSpPr>
        <p:spPr>
          <a:xfrm>
            <a:off x="526046" y="2036875"/>
            <a:ext cx="7514100" cy="2330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s-419"/>
              <a:t>Acceso a la celda de memoria: Después de que se decodifica la dirección de memoria y se selecciona la celda de memoria deseada, se procede a acceder a la palabra de datos almacenada en esa celda.</a:t>
            </a:r>
            <a:endParaRPr/>
          </a:p>
          <a:p>
            <a:pPr marL="457200" lvl="0" indent="-342900" algn="l" rtl="0">
              <a:spcBef>
                <a:spcPts val="0"/>
              </a:spcBef>
              <a:spcAft>
                <a:spcPts val="0"/>
              </a:spcAft>
              <a:buSzPts val="1800"/>
              <a:buAutoNum type="arabicPeriod"/>
            </a:pPr>
            <a:r>
              <a:rPr lang="es-419"/>
              <a:t>Lectura de cada bit de la palabra de datos: En la Mask ROM, cada bit de la palabra de datos está representado por un diodo.</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Google Shape;275;p4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t>Read-Only Memory (Memoria de Solo Lectura)</a:t>
            </a:r>
            <a:endParaRPr/>
          </a:p>
        </p:txBody>
      </p:sp>
      <p:sp>
        <p:nvSpPr>
          <p:cNvPr id="276" name="Google Shape;276;p43"/>
          <p:cNvSpPr txBox="1">
            <a:spLocks noGrp="1"/>
          </p:cNvSpPr>
          <p:nvPr>
            <p:ph type="body" idx="1"/>
          </p:nvPr>
        </p:nvSpPr>
        <p:spPr>
          <a:xfrm>
            <a:off x="685050" y="1347425"/>
            <a:ext cx="7514100" cy="233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3. Activación de los diodos correspondientes: A medida que se accede a cada línea de bits, se aplica un voltaje adecuado para activar los diodos correspondientes en esa línea. Si un diodo está presente en una posición específica de la línea, se polariza y permite el paso de corriente, representando un valor lógico "1". Si no hay diodo presente, se interpreta como un valor lógico "0".</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t>Read-Only Memory (Memoria de Solo Lectura)</a:t>
            </a:r>
            <a:endParaRPr/>
          </a:p>
        </p:txBody>
      </p:sp>
      <p:sp>
        <p:nvSpPr>
          <p:cNvPr id="282" name="Google Shape;282;p44"/>
          <p:cNvSpPr txBox="1">
            <a:spLocks noGrp="1"/>
          </p:cNvSpPr>
          <p:nvPr>
            <p:ph type="body" idx="1"/>
          </p:nvPr>
        </p:nvSpPr>
        <p:spPr>
          <a:xfrm>
            <a:off x="685050" y="1347425"/>
            <a:ext cx="7514100" cy="2330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419"/>
              <a:t>4. Registro de los valores de los bits: Se registra el estado de cada bit de la palabra de datos a medida que se lee cada línea de bits en la matriz de memoria. Estos estados se combinan para formar la palabra de datos completa.</a:t>
            </a:r>
            <a:endParaRPr/>
          </a:p>
          <a:p>
            <a:pPr marL="0" lvl="0" indent="0" algn="l" rtl="0">
              <a:spcBef>
                <a:spcPts val="1200"/>
              </a:spcBef>
              <a:spcAft>
                <a:spcPts val="0"/>
              </a:spcAft>
              <a:buNone/>
            </a:pPr>
            <a:r>
              <a:rPr lang="es-419"/>
              <a:t>5. Transmisión de la palabra de datos: Una vez que se ha leído la palabra de datos completa, se transmite fuera del chip de la Mask ROM a través de los circuitos de salida del chip.</a:t>
            </a:r>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502804" y="708555"/>
            <a:ext cx="8520600" cy="607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s-419">
                <a:solidFill>
                  <a:schemeClr val="lt2"/>
                </a:solidFill>
              </a:rPr>
              <a:t>¿Por qué las computadoras son sistemas digitales?</a:t>
            </a:r>
            <a:endParaRPr>
              <a:solidFill>
                <a:schemeClr val="lt2"/>
              </a:solidFill>
            </a:endParaRPr>
          </a:p>
        </p:txBody>
      </p:sp>
      <p:sp>
        <p:nvSpPr>
          <p:cNvPr id="97" name="Google Shape;97;p18"/>
          <p:cNvSpPr txBox="1">
            <a:spLocks noGrp="1"/>
          </p:cNvSpPr>
          <p:nvPr>
            <p:ph type="body" idx="1"/>
          </p:nvPr>
        </p:nvSpPr>
        <p:spPr>
          <a:xfrm>
            <a:off x="502800" y="1497638"/>
            <a:ext cx="6774600" cy="30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Las computadoras trabajan con el sistema binario porque su diseño se basa en circuitos electrónicos que pueden tener dos estados distintos: encendido o apagado, representados como 1 y 0 respectivamente.</a:t>
            </a:r>
            <a:endParaRPr/>
          </a:p>
          <a:p>
            <a:pPr marL="0" lvl="0" indent="0" algn="l" rtl="0">
              <a:spcBef>
                <a:spcPts val="1200"/>
              </a:spcBef>
              <a:spcAft>
                <a:spcPts val="0"/>
              </a:spcAft>
              <a:buNone/>
            </a:pPr>
            <a:r>
              <a:rPr lang="es-419"/>
              <a:t>Es eficiente y confiable para representar y procesar información digitalmente, permitiendo a las computadoras realizar cálculos y manipular datos de manera precisa y rápida mediante operaciones lógicas y aritméticas.</a:t>
            </a:r>
            <a:endParaRPr/>
          </a:p>
          <a:p>
            <a:pPr marL="0" lvl="0" indent="0" algn="l" rtl="0">
              <a:spcBef>
                <a:spcPts val="1200"/>
              </a:spcBef>
              <a:spcAft>
                <a:spcPts val="1200"/>
              </a:spcAft>
              <a:buNone/>
            </a:pPr>
            <a:endParaRPr/>
          </a:p>
        </p:txBody>
      </p:sp>
      <p:pic>
        <p:nvPicPr>
          <p:cNvPr id="98" name="Google Shape;98;p18"/>
          <p:cNvPicPr preferRelativeResize="0"/>
          <p:nvPr/>
        </p:nvPicPr>
        <p:blipFill rotWithShape="1">
          <a:blip r:embed="rId5">
            <a:alphaModFix/>
          </a:blip>
          <a:srcRect l="6558" t="11516" r="6340" b="8732"/>
          <a:stretch/>
        </p:blipFill>
        <p:spPr>
          <a:xfrm>
            <a:off x="7277400" y="3366775"/>
            <a:ext cx="1866600" cy="1514025"/>
          </a:xfrm>
          <a:prstGeom prst="rect">
            <a:avLst/>
          </a:prstGeom>
          <a:noFill/>
          <a:ln>
            <a:noFill/>
          </a:ln>
        </p:spPr>
      </p:pic>
      <p:pic>
        <p:nvPicPr>
          <p:cNvPr id="27" name="Audio 26">
            <a:hlinkClick r:id="" action="ppaction://media"/>
            <a:extLst>
              <a:ext uri="{FF2B5EF4-FFF2-40B4-BE49-F238E27FC236}">
                <a16:creationId xmlns:a16="http://schemas.microsoft.com/office/drawing/2014/main" id="{F3043E14-8EB6-45ED-8B31-F6495D5896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pic>
        <p:nvPicPr>
          <p:cNvPr id="30" name="Gráfico 29">
            <a:extLst>
              <a:ext uri="{FF2B5EF4-FFF2-40B4-BE49-F238E27FC236}">
                <a16:creationId xmlns:a16="http://schemas.microsoft.com/office/drawing/2014/main" id="{979D085C-C1E0-F271-5F02-6B4503A9AFA7}"/>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6233"/>
    </mc:Choice>
    <mc:Fallback xmlns="">
      <p:transition spd="slow" advTm="36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3A86A75C-4F4B-4683-9AE1-C65F6400EC91}">
      <p14:laserTraceLst xmlns:p14="http://schemas.microsoft.com/office/powerpoint/2010/main">
        <p14:tracePtLst>
          <p14:tracePt t="13050" x="3692525" y="2755900"/>
          <p14:tracePt t="13058" x="3692525" y="2763838"/>
          <p14:tracePt t="13066" x="3684588" y="2763838"/>
          <p14:tracePt t="13779" x="3676650" y="2763838"/>
          <p14:tracePt t="13810" x="3676650" y="2747963"/>
          <p14:tracePt t="14771" x="3676650" y="2755900"/>
          <p14:tracePt t="14786" x="3676650" y="2763838"/>
          <p14:tracePt t="16714" x="3676650" y="2747963"/>
          <p14:tracePt t="16731" x="3667125" y="2740025"/>
          <p14:tracePt t="16740" x="3651250" y="2740025"/>
          <p14:tracePt t="16749" x="3608388" y="2730500"/>
          <p14:tracePt t="16764" x="3549650" y="2714625"/>
          <p14:tracePt t="16857" x="3549650" y="2705100"/>
          <p14:tracePt t="17035" x="3541713" y="2705100"/>
          <p14:tracePt t="17042" x="3541713" y="2697163"/>
          <p14:tracePt t="17052" x="3525838" y="2697163"/>
          <p14:tracePt t="17066" x="3457575" y="2663825"/>
          <p14:tracePt t="17081" x="3441700" y="2646363"/>
          <p14:tracePt t="17499" x="3441700" y="2655888"/>
          <p14:tracePt t="17516" x="3449638" y="2671763"/>
          <p14:tracePt t="17524" x="3482975" y="2689225"/>
          <p14:tracePt t="17533" x="3525838" y="2697163"/>
          <p14:tracePt t="17547" x="3584575" y="2705100"/>
          <p14:tracePt t="17564" x="3600450" y="2705100"/>
          <p14:tracePt t="17593" x="3600450" y="2722563"/>
          <p14:tracePt t="17609" x="3600450" y="2730500"/>
          <p14:tracePt t="17633" x="3608388" y="2730500"/>
          <p14:tracePt t="17641" x="3617913" y="2740025"/>
          <p14:tracePt t="17649" x="3643313" y="2747963"/>
          <p14:tracePt t="17664" x="3692525" y="2797175"/>
          <p14:tracePt t="17684" x="3735388" y="2840038"/>
          <p14:tracePt t="17698" x="3759200" y="2890838"/>
          <p14:tracePt t="17714" x="3768725" y="2898775"/>
          <p14:tracePt t="17731" x="3776663" y="2906713"/>
          <p14:tracePt t="17955" x="3768725" y="2906713"/>
          <p14:tracePt t="17970" x="3759200" y="2898775"/>
          <p14:tracePt t="17980" x="3751263" y="2898775"/>
          <p14:tracePt t="17985" x="3751263" y="2890838"/>
          <p14:tracePt t="18049" x="3743325" y="2890838"/>
          <p14:tracePt t="18065" x="3725863" y="2890838"/>
          <p14:tracePt t="18522" x="3717925" y="2881313"/>
          <p14:tracePt t="18538" x="3709988" y="2873375"/>
          <p14:tracePt t="18547" x="3700463" y="2873375"/>
          <p14:tracePt t="18554" x="3692525" y="2873375"/>
          <p14:tracePt t="18819" x="3692525" y="2855913"/>
          <p14:tracePt t="18995" x="3692525" y="2865438"/>
          <p14:tracePt t="19002" x="3692525" y="2873375"/>
          <p14:tracePt t="19019" x="3692525" y="2881313"/>
          <p14:tracePt t="19057" x="3692525" y="2890838"/>
          <p14:tracePt t="19146" x="3692525" y="2898775"/>
          <p14:tracePt t="19161" x="3692525" y="2906713"/>
          <p14:tracePt t="19185" x="3684588" y="2906713"/>
          <p14:tracePt t="19201" x="3676650" y="2906713"/>
          <p14:tracePt t="19385" x="3676650" y="2898775"/>
          <p14:tracePt t="20219" x="3676650" y="2890838"/>
          <p14:tracePt t="21291" x="3676650" y="2881313"/>
          <p14:tracePt t="21299" x="3659188" y="2881313"/>
          <p14:tracePt t="21306" x="3659188" y="2873375"/>
          <p14:tracePt t="21361" x="3659188" y="2855913"/>
          <p14:tracePt t="21369" x="3667125" y="2822575"/>
          <p14:tracePt t="21380" x="3676650" y="2773363"/>
          <p14:tracePt t="21397" x="3700463" y="2689225"/>
          <p14:tracePt t="21413" x="3725863" y="2663825"/>
          <p14:tracePt t="22755" x="3735388" y="2663825"/>
          <p14:tracePt t="22802" x="3735388" y="2671763"/>
          <p14:tracePt t="23322" x="3735388" y="2681288"/>
          <p14:tracePt t="34459" x="3751263" y="2681288"/>
          <p14:tracePt t="34466" x="3776663" y="2671763"/>
          <p14:tracePt t="34480" x="3910013" y="2563813"/>
          <p14:tracePt t="34496" x="4011613" y="2513013"/>
          <p14:tracePt t="34497" x="4111625" y="2446338"/>
          <p14:tracePt t="34512" x="4311650" y="2311400"/>
          <p14:tracePt t="34529" x="4479925" y="2170113"/>
          <p14:tracePt t="34546" x="4638675" y="2001838"/>
          <p14:tracePt t="34562" x="4789488" y="1843088"/>
          <p14:tracePt t="34579" x="4914900" y="1700213"/>
          <p14:tracePt t="34596" x="5057775" y="1533525"/>
          <p14:tracePt t="34612" x="5191125" y="1331913"/>
          <p14:tracePt t="34629" x="5292725" y="1139825"/>
          <p14:tracePt t="34645" x="5341938" y="971550"/>
          <p14:tracePt t="34662" x="5359400" y="828675"/>
          <p14:tracePt t="34679" x="5367338" y="661988"/>
          <p14:tracePt t="34696" x="5367338" y="527050"/>
          <p14:tracePt t="34697" x="5367338" y="469900"/>
          <p14:tracePt t="34712" x="5367338" y="368300"/>
          <p14:tracePt t="34729" x="5367338" y="284163"/>
          <p14:tracePt t="34746" x="5351463" y="217488"/>
          <p14:tracePt t="34762" x="5341938" y="125413"/>
          <p14:tracePt t="34779" x="5326063" y="66675"/>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4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t>Read-Only Memory (Memoria de Solo Lectura)</a:t>
            </a:r>
            <a:endParaRPr/>
          </a:p>
        </p:txBody>
      </p:sp>
      <p:sp>
        <p:nvSpPr>
          <p:cNvPr id="288" name="Google Shape;288;p45"/>
          <p:cNvSpPr txBox="1">
            <a:spLocks noGrp="1"/>
          </p:cNvSpPr>
          <p:nvPr>
            <p:ph type="body" idx="1"/>
          </p:nvPr>
        </p:nvSpPr>
        <p:spPr>
          <a:xfrm>
            <a:off x="685050" y="1347425"/>
            <a:ext cx="7514100" cy="2330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419"/>
              <a:t>4. Registro de los valores de los bits: Se registra el estado de cada bit de la palabra de datos a medida que se lee cada línea de bits en la matriz de memoria. Estos estados se combinan para formar la palabra de datos completa.</a:t>
            </a:r>
            <a:endParaRPr/>
          </a:p>
          <a:p>
            <a:pPr marL="0" lvl="0" indent="0" algn="l" rtl="0">
              <a:spcBef>
                <a:spcPts val="1200"/>
              </a:spcBef>
              <a:spcAft>
                <a:spcPts val="0"/>
              </a:spcAft>
              <a:buNone/>
            </a:pPr>
            <a:r>
              <a:rPr lang="es-419"/>
              <a:t>5. Transmisión de la palabra de datos: Una vez que se ha leído la palabra de datos completa, se transmite fuera del chip de la Mask ROM a través de los circuitos de salida del chip.</a:t>
            </a:r>
            <a:endParaRPr/>
          </a:p>
          <a:p>
            <a:pPr marL="0" lvl="0" indent="0" algn="l" rtl="0">
              <a:spcBef>
                <a:spcPts val="1200"/>
              </a:spcBef>
              <a:spcAft>
                <a:spcPts val="12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294" name="Google Shape;294;p46"/>
          <p:cNvPicPr preferRelativeResize="0"/>
          <p:nvPr/>
        </p:nvPicPr>
        <p:blipFill>
          <a:blip r:embed="rId3">
            <a:alphaModFix/>
          </a:blip>
          <a:stretch>
            <a:fillRect/>
          </a:stretch>
        </p:blipFill>
        <p:spPr>
          <a:xfrm>
            <a:off x="1163425" y="589750"/>
            <a:ext cx="6545775" cy="3834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t>Análisis exhaustivo de los desafíos</a:t>
            </a:r>
            <a:endParaRPr/>
          </a:p>
        </p:txBody>
      </p:sp>
      <p:sp>
        <p:nvSpPr>
          <p:cNvPr id="300" name="Google Shape;300;p47"/>
          <p:cNvSpPr/>
          <p:nvPr/>
        </p:nvSpPr>
        <p:spPr>
          <a:xfrm>
            <a:off x="432350" y="1304875"/>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01" name="Google Shape;301;p47"/>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rmAutofit fontScale="55000" lnSpcReduction="20000"/>
          </a:bodyPr>
          <a:lstStyle/>
          <a:p>
            <a:pPr marL="0" lvl="0" indent="0" algn="l" rtl="0">
              <a:lnSpc>
                <a:spcPct val="100000"/>
              </a:lnSpc>
              <a:spcBef>
                <a:spcPts val="0"/>
              </a:spcBef>
              <a:spcAft>
                <a:spcPts val="0"/>
              </a:spcAft>
              <a:buNone/>
            </a:pPr>
            <a:r>
              <a:rPr lang="es-419">
                <a:solidFill>
                  <a:schemeClr val="lt1"/>
                </a:solidFill>
              </a:rPr>
              <a:t>Desafío 1</a:t>
            </a:r>
            <a:endParaRPr>
              <a:solidFill>
                <a:schemeClr val="lt1"/>
              </a:solidFill>
            </a:endParaRPr>
          </a:p>
        </p:txBody>
      </p:sp>
      <p:sp>
        <p:nvSpPr>
          <p:cNvPr id="302" name="Google Shape;302;p47"/>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600" b="1"/>
              <a:t>Expandir el público</a:t>
            </a:r>
            <a:endParaRPr sz="1600" b="1"/>
          </a:p>
          <a:p>
            <a:pPr marL="0" lvl="0" indent="0" algn="l" rtl="0">
              <a:spcBef>
                <a:spcPts val="800"/>
              </a:spcBef>
              <a:spcAft>
                <a:spcPts val="800"/>
              </a:spcAft>
              <a:buNone/>
            </a:pPr>
            <a:r>
              <a:rPr lang="es-419" sz="1600"/>
              <a:t>Inserta tu texto aquí Inserta tu texto aquí Inserta tu texto aquí Inserta tu texto aquí Inserta tu texto aquí Inserta tu texto aquí. </a:t>
            </a:r>
            <a:endParaRPr sz="1600"/>
          </a:p>
        </p:txBody>
      </p:sp>
      <p:sp>
        <p:nvSpPr>
          <p:cNvPr id="303" name="Google Shape;303;p47"/>
          <p:cNvSpPr/>
          <p:nvPr/>
        </p:nvSpPr>
        <p:spPr>
          <a:xfrm>
            <a:off x="30447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04" name="Google Shape;304;p47"/>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rmAutofit fontScale="55000" lnSpcReduction="20000"/>
          </a:bodyPr>
          <a:lstStyle/>
          <a:p>
            <a:pPr marL="0" lvl="0" indent="0" algn="l" rtl="0">
              <a:lnSpc>
                <a:spcPct val="100000"/>
              </a:lnSpc>
              <a:spcBef>
                <a:spcPts val="0"/>
              </a:spcBef>
              <a:spcAft>
                <a:spcPts val="0"/>
              </a:spcAft>
              <a:buNone/>
            </a:pPr>
            <a:r>
              <a:rPr lang="es-419">
                <a:solidFill>
                  <a:schemeClr val="lt1"/>
                </a:solidFill>
              </a:rPr>
              <a:t>Desafío 2</a:t>
            </a:r>
            <a:endParaRPr>
              <a:solidFill>
                <a:schemeClr val="lt1"/>
              </a:solidFill>
            </a:endParaRPr>
          </a:p>
        </p:txBody>
      </p:sp>
      <p:sp>
        <p:nvSpPr>
          <p:cNvPr id="305" name="Google Shape;305;p47"/>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419" sz="1600" b="1"/>
              <a:t>Aumentar la cantidad de usuarios activos en los últimos 30 días</a:t>
            </a:r>
            <a:endParaRPr sz="1600" b="1"/>
          </a:p>
          <a:p>
            <a:pPr marL="0" lvl="0" indent="0" algn="l" rtl="0">
              <a:spcBef>
                <a:spcPts val="800"/>
              </a:spcBef>
              <a:spcAft>
                <a:spcPts val="0"/>
              </a:spcAft>
              <a:buNone/>
            </a:pPr>
            <a:r>
              <a:rPr lang="es-419" sz="1600"/>
              <a:t>Inserta tu texto aquí Inserta tu texto aquí Inserta tu texto aquí</a:t>
            </a:r>
            <a:endParaRPr sz="1600"/>
          </a:p>
          <a:p>
            <a:pPr marL="457200" lvl="0" indent="-322580" algn="l" rtl="0">
              <a:spcBef>
                <a:spcPts val="800"/>
              </a:spcBef>
              <a:spcAft>
                <a:spcPts val="0"/>
              </a:spcAft>
              <a:buSzPct val="100000"/>
              <a:buChar char="●"/>
            </a:pPr>
            <a:r>
              <a:rPr lang="es-419" sz="1600"/>
              <a:t>Inserta tu texto aquí Inserta tu texto aquí Inserta tu texto aquí </a:t>
            </a:r>
            <a:endParaRPr sz="1600"/>
          </a:p>
        </p:txBody>
      </p:sp>
      <p:sp>
        <p:nvSpPr>
          <p:cNvPr id="306" name="Google Shape;306;p47"/>
          <p:cNvSpPr/>
          <p:nvPr/>
        </p:nvSpPr>
        <p:spPr>
          <a:xfrm>
            <a:off x="5948502"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07" name="Google Shape;307;p47"/>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rmAutofit fontScale="55000" lnSpcReduction="20000"/>
          </a:bodyPr>
          <a:lstStyle/>
          <a:p>
            <a:pPr marL="0" lvl="0" indent="0" algn="l" rtl="0">
              <a:lnSpc>
                <a:spcPct val="100000"/>
              </a:lnSpc>
              <a:spcBef>
                <a:spcPts val="0"/>
              </a:spcBef>
              <a:spcAft>
                <a:spcPts val="0"/>
              </a:spcAft>
              <a:buNone/>
            </a:pPr>
            <a:r>
              <a:rPr lang="es-419">
                <a:solidFill>
                  <a:schemeClr val="lt1"/>
                </a:solidFill>
              </a:rPr>
              <a:t>Desafío 3</a:t>
            </a:r>
            <a:endParaRPr>
              <a:solidFill>
                <a:schemeClr val="lt1"/>
              </a:solidFill>
            </a:endParaRPr>
          </a:p>
        </p:txBody>
      </p:sp>
      <p:sp>
        <p:nvSpPr>
          <p:cNvPr id="308" name="Google Shape;308;p47"/>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600" b="1"/>
              <a:t>Incrementar la tasa </a:t>
            </a:r>
            <a:br>
              <a:rPr lang="es-419" sz="1600" b="1"/>
            </a:br>
            <a:r>
              <a:rPr lang="es-419" sz="1600" b="1"/>
              <a:t>de conversión</a:t>
            </a:r>
            <a:endParaRPr sz="1600" b="1"/>
          </a:p>
          <a:p>
            <a:pPr marL="0" lvl="0" indent="0" algn="l" rtl="0">
              <a:spcBef>
                <a:spcPts val="800"/>
              </a:spcBef>
              <a:spcAft>
                <a:spcPts val="800"/>
              </a:spcAft>
              <a:buNone/>
            </a:pPr>
            <a:r>
              <a:rPr lang="es-419" sz="1600"/>
              <a:t>Inserta tu texto aquí Inserta tu texto aquí Inserta tu texto aquí Inserta tu texto aquí Inserta tu texto aquí.</a:t>
            </a:r>
            <a:endParaRPr sz="1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12"/>
        <p:cNvGrpSpPr/>
        <p:nvPr/>
      </p:nvGrpSpPr>
      <p:grpSpPr>
        <a:xfrm>
          <a:off x="0" y="0"/>
          <a:ext cx="0" cy="0"/>
          <a:chOff x="0" y="0"/>
          <a:chExt cx="0" cy="0"/>
        </a:xfrm>
      </p:grpSpPr>
      <p:sp>
        <p:nvSpPr>
          <p:cNvPr id="313" name="Google Shape;313;p48"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14" name="Google Shape;314;p48"/>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s-419" sz="1600">
                <a:solidFill>
                  <a:schemeClr val="lt1"/>
                </a:solidFill>
              </a:rPr>
              <a:t>05.09.XX</a:t>
            </a:r>
            <a:endParaRPr sz="1600">
              <a:solidFill>
                <a:schemeClr val="lt1"/>
              </a:solidFill>
            </a:endParaRPr>
          </a:p>
        </p:txBody>
      </p:sp>
      <p:grpSp>
        <p:nvGrpSpPr>
          <p:cNvPr id="315" name="Google Shape;315;p48"/>
          <p:cNvGrpSpPr/>
          <p:nvPr/>
        </p:nvGrpSpPr>
        <p:grpSpPr>
          <a:xfrm>
            <a:off x="969270" y="1610215"/>
            <a:ext cx="198900" cy="593656"/>
            <a:chOff x="777447" y="1610215"/>
            <a:chExt cx="198900" cy="593656"/>
          </a:xfrm>
        </p:grpSpPr>
        <p:cxnSp>
          <p:nvCxnSpPr>
            <p:cNvPr id="316" name="Google Shape;316;p48"/>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317" name="Google Shape;317;p48"/>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48"/>
          <p:cNvSpPr txBox="1">
            <a:spLocks noGrp="1"/>
          </p:cNvSpPr>
          <p:nvPr>
            <p:ph type="body" idx="4294967295"/>
          </p:nvPr>
        </p:nvSpPr>
        <p:spPr>
          <a:xfrm>
            <a:off x="318375" y="385667"/>
            <a:ext cx="2242800" cy="90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s-419" sz="1600"/>
              <a:t>Inserta tu texto aquí Inserta tu texto aquí Inserta tu texto aquí</a:t>
            </a:r>
            <a:endParaRPr sz="1600"/>
          </a:p>
        </p:txBody>
      </p:sp>
      <p:sp>
        <p:nvSpPr>
          <p:cNvPr id="319" name="Google Shape;319;p48"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20" name="Google Shape;320;p48"/>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s-419" sz="1600">
                <a:solidFill>
                  <a:schemeClr val="lt1"/>
                </a:solidFill>
              </a:rPr>
              <a:t>17.09.XX</a:t>
            </a:r>
            <a:endParaRPr sz="1600">
              <a:solidFill>
                <a:schemeClr val="lt1"/>
              </a:solidFill>
            </a:endParaRPr>
          </a:p>
        </p:txBody>
      </p:sp>
      <p:grpSp>
        <p:nvGrpSpPr>
          <p:cNvPr id="321" name="Google Shape;321;p48"/>
          <p:cNvGrpSpPr/>
          <p:nvPr/>
        </p:nvGrpSpPr>
        <p:grpSpPr>
          <a:xfrm>
            <a:off x="2684632" y="2938958"/>
            <a:ext cx="198900" cy="593656"/>
            <a:chOff x="2223534" y="2938958"/>
            <a:chExt cx="198900" cy="593656"/>
          </a:xfrm>
        </p:grpSpPr>
        <p:cxnSp>
          <p:nvCxnSpPr>
            <p:cNvPr id="322" name="Google Shape;322;p48"/>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323" name="Google Shape;323;p48"/>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48"/>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s-419" sz="1600"/>
              <a:t>Inserta tu texto aquí Inserta tu texto aquí Inserta tu texto aquí</a:t>
            </a:r>
            <a:endParaRPr sz="1600"/>
          </a:p>
        </p:txBody>
      </p:sp>
      <p:sp>
        <p:nvSpPr>
          <p:cNvPr id="325" name="Google Shape;325;p48"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26" name="Google Shape;326;p48"/>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s-419" sz="1600">
                <a:solidFill>
                  <a:schemeClr val="lt1"/>
                </a:solidFill>
              </a:rPr>
              <a:t>13.10.XX</a:t>
            </a:r>
            <a:endParaRPr sz="1600">
              <a:solidFill>
                <a:schemeClr val="lt1"/>
              </a:solidFill>
            </a:endParaRPr>
          </a:p>
        </p:txBody>
      </p:sp>
      <p:grpSp>
        <p:nvGrpSpPr>
          <p:cNvPr id="327" name="Google Shape;327;p48"/>
          <p:cNvGrpSpPr/>
          <p:nvPr/>
        </p:nvGrpSpPr>
        <p:grpSpPr>
          <a:xfrm>
            <a:off x="4319545" y="1610215"/>
            <a:ext cx="198900" cy="593656"/>
            <a:chOff x="3918084" y="1610215"/>
            <a:chExt cx="198900" cy="593656"/>
          </a:xfrm>
        </p:grpSpPr>
        <p:cxnSp>
          <p:nvCxnSpPr>
            <p:cNvPr id="328" name="Google Shape;328;p4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329" name="Google Shape;329;p48"/>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48"/>
          <p:cNvSpPr txBox="1">
            <a:spLocks noGrp="1"/>
          </p:cNvSpPr>
          <p:nvPr>
            <p:ph type="body" idx="4294967295"/>
          </p:nvPr>
        </p:nvSpPr>
        <p:spPr>
          <a:xfrm>
            <a:off x="3304094" y="385667"/>
            <a:ext cx="2242800" cy="90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s-419" sz="1600"/>
              <a:t>Inserta tu texto aquí Inserta tu texto aquí Inserta tu texto aquí</a:t>
            </a:r>
            <a:endParaRPr sz="1600"/>
          </a:p>
        </p:txBody>
      </p:sp>
      <p:sp>
        <p:nvSpPr>
          <p:cNvPr id="331" name="Google Shape;331;p48"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32" name="Google Shape;332;p48"/>
          <p:cNvSpPr txBox="1">
            <a:spLocks noGrp="1"/>
          </p:cNvSpPr>
          <p:nvPr>
            <p:ph type="body" idx="4294967295"/>
          </p:nvPr>
        </p:nvSpPr>
        <p:spPr>
          <a:xfrm>
            <a:off x="5416699"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s-419" sz="1600">
                <a:solidFill>
                  <a:schemeClr val="lt1"/>
                </a:solidFill>
              </a:rPr>
              <a:t>20.10.XX</a:t>
            </a:r>
            <a:endParaRPr sz="1600">
              <a:solidFill>
                <a:schemeClr val="lt1"/>
              </a:solidFill>
            </a:endParaRPr>
          </a:p>
        </p:txBody>
      </p:sp>
      <p:grpSp>
        <p:nvGrpSpPr>
          <p:cNvPr id="333" name="Google Shape;333;p48"/>
          <p:cNvGrpSpPr/>
          <p:nvPr/>
        </p:nvGrpSpPr>
        <p:grpSpPr>
          <a:xfrm>
            <a:off x="5973070" y="2938958"/>
            <a:ext cx="198900" cy="593656"/>
            <a:chOff x="5958946" y="2938958"/>
            <a:chExt cx="198900" cy="593656"/>
          </a:xfrm>
        </p:grpSpPr>
        <p:cxnSp>
          <p:nvCxnSpPr>
            <p:cNvPr id="334" name="Google Shape;334;p48"/>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335" name="Google Shape;335;p48"/>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48"/>
          <p:cNvSpPr txBox="1">
            <a:spLocks noGrp="1"/>
          </p:cNvSpPr>
          <p:nvPr>
            <p:ph type="body" idx="4294967295"/>
          </p:nvPr>
        </p:nvSpPr>
        <p:spPr>
          <a:xfrm>
            <a:off x="5126902" y="3757725"/>
            <a:ext cx="2242800" cy="90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s-419" sz="1600"/>
              <a:t>Inserta tu texto aquí Inserta tu texto aquí Inserta tu texto aquí</a:t>
            </a:r>
            <a:endParaRPr sz="1600"/>
          </a:p>
        </p:txBody>
      </p:sp>
      <p:sp>
        <p:nvSpPr>
          <p:cNvPr id="337" name="Google Shape;337;p48"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38" name="Google Shape;338;p48"/>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s-419" sz="1600">
                <a:solidFill>
                  <a:schemeClr val="lt1"/>
                </a:solidFill>
              </a:rPr>
              <a:t>01.11.XX</a:t>
            </a:r>
            <a:endParaRPr sz="1600">
              <a:solidFill>
                <a:schemeClr val="lt1"/>
              </a:solidFill>
            </a:endParaRPr>
          </a:p>
        </p:txBody>
      </p:sp>
      <p:grpSp>
        <p:nvGrpSpPr>
          <p:cNvPr id="339" name="Google Shape;339;p48"/>
          <p:cNvGrpSpPr/>
          <p:nvPr/>
        </p:nvGrpSpPr>
        <p:grpSpPr>
          <a:xfrm>
            <a:off x="7669807" y="1610215"/>
            <a:ext cx="198900" cy="593656"/>
            <a:chOff x="3918084" y="1610215"/>
            <a:chExt cx="198900" cy="593656"/>
          </a:xfrm>
        </p:grpSpPr>
        <p:cxnSp>
          <p:nvCxnSpPr>
            <p:cNvPr id="340" name="Google Shape;340;p4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341" name="Google Shape;341;p48"/>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8"/>
          <p:cNvSpPr txBox="1">
            <a:spLocks noGrp="1"/>
          </p:cNvSpPr>
          <p:nvPr>
            <p:ph type="body" idx="4294967295"/>
          </p:nvPr>
        </p:nvSpPr>
        <p:spPr>
          <a:xfrm>
            <a:off x="6685979" y="385667"/>
            <a:ext cx="2242800" cy="90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s-419" sz="1600"/>
              <a:t>Inserta tu texto aquí Inserta tu texto aquí Inserta tu texto aquí</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346"/>
        <p:cNvGrpSpPr/>
        <p:nvPr/>
      </p:nvGrpSpPr>
      <p:grpSpPr>
        <a:xfrm>
          <a:off x="0" y="0"/>
          <a:ext cx="0" cy="0"/>
          <a:chOff x="0" y="0"/>
          <a:chExt cx="0" cy="0"/>
        </a:xfrm>
      </p:grpSpPr>
      <p:sp>
        <p:nvSpPr>
          <p:cNvPr id="347" name="Google Shape;347;p4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419"/>
              <a:t>El equipo</a:t>
            </a:r>
            <a:endParaRPr/>
          </a:p>
        </p:txBody>
      </p:sp>
      <p:sp>
        <p:nvSpPr>
          <p:cNvPr id="348" name="Google Shape;348;p49"/>
          <p:cNvSpPr/>
          <p:nvPr/>
        </p:nvSpPr>
        <p:spPr>
          <a:xfrm>
            <a:off x="4147063" y="1049105"/>
            <a:ext cx="1449300" cy="69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49" name="Google Shape;349;p49"/>
          <p:cNvSpPr/>
          <p:nvPr/>
        </p:nvSpPr>
        <p:spPr>
          <a:xfrm>
            <a:off x="4147075" y="1049112"/>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9"/>
          <p:cNvSpPr txBox="1">
            <a:spLocks noGrp="1"/>
          </p:cNvSpPr>
          <p:nvPr>
            <p:ph type="body" idx="4294967295"/>
          </p:nvPr>
        </p:nvSpPr>
        <p:spPr>
          <a:xfrm>
            <a:off x="4147075" y="1108350"/>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000">
                <a:solidFill>
                  <a:schemeClr val="lt1"/>
                </a:solidFill>
              </a:rPr>
              <a:t>Director general</a:t>
            </a:r>
            <a:endParaRPr sz="1000">
              <a:solidFill>
                <a:schemeClr val="lt1"/>
              </a:solidFill>
            </a:endParaRPr>
          </a:p>
        </p:txBody>
      </p:sp>
      <p:sp>
        <p:nvSpPr>
          <p:cNvPr id="351" name="Google Shape;351;p49"/>
          <p:cNvSpPr txBox="1">
            <a:spLocks noGrp="1"/>
          </p:cNvSpPr>
          <p:nvPr>
            <p:ph type="body" idx="4294967295"/>
          </p:nvPr>
        </p:nvSpPr>
        <p:spPr>
          <a:xfrm>
            <a:off x="4147075" y="1457100"/>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200">
                <a:solidFill>
                  <a:schemeClr val="dk1"/>
                </a:solidFill>
              </a:rPr>
              <a:t>Nombre de </a:t>
            </a:r>
            <a:br>
              <a:rPr lang="es-419" sz="1200">
                <a:solidFill>
                  <a:schemeClr val="dk1"/>
                </a:solidFill>
              </a:rPr>
            </a:br>
            <a:r>
              <a:rPr lang="es-419" sz="1200">
                <a:solidFill>
                  <a:schemeClr val="dk1"/>
                </a:solidFill>
              </a:rPr>
              <a:t>una persona</a:t>
            </a:r>
            <a:endParaRPr sz="1200">
              <a:solidFill>
                <a:schemeClr val="dk1"/>
              </a:solidFill>
            </a:endParaRPr>
          </a:p>
        </p:txBody>
      </p:sp>
      <p:grpSp>
        <p:nvGrpSpPr>
          <p:cNvPr id="352" name="Google Shape;352;p49"/>
          <p:cNvGrpSpPr/>
          <p:nvPr/>
        </p:nvGrpSpPr>
        <p:grpSpPr>
          <a:xfrm>
            <a:off x="2918113" y="1746605"/>
            <a:ext cx="4160100" cy="531900"/>
            <a:chOff x="2918113" y="1746605"/>
            <a:chExt cx="4160100" cy="531900"/>
          </a:xfrm>
        </p:grpSpPr>
        <p:cxnSp>
          <p:nvCxnSpPr>
            <p:cNvPr id="353" name="Google Shape;353;p49"/>
            <p:cNvCxnSpPr>
              <a:stCxn id="348" idx="2"/>
              <a:endCxn id="354" idx="0"/>
            </p:cNvCxnSpPr>
            <p:nvPr/>
          </p:nvCxnSpPr>
          <p:spPr>
            <a:xfrm rot="5400000">
              <a:off x="3628963" y="1035755"/>
              <a:ext cx="531900" cy="1953600"/>
            </a:xfrm>
            <a:prstGeom prst="bentConnector3">
              <a:avLst>
                <a:gd name="adj1" fmla="val 49999"/>
              </a:avLst>
            </a:prstGeom>
            <a:noFill/>
            <a:ln w="9525" cap="flat" cmpd="sng">
              <a:solidFill>
                <a:schemeClr val="lt2"/>
              </a:solidFill>
              <a:prstDash val="solid"/>
              <a:round/>
              <a:headEnd type="none" w="sm" len="sm"/>
              <a:tailEnd type="none" w="sm" len="sm"/>
            </a:ln>
          </p:spPr>
        </p:cxnSp>
        <p:cxnSp>
          <p:nvCxnSpPr>
            <p:cNvPr id="355" name="Google Shape;355;p49"/>
            <p:cNvCxnSpPr>
              <a:stCxn id="348" idx="2"/>
              <a:endCxn id="356" idx="0"/>
            </p:cNvCxnSpPr>
            <p:nvPr/>
          </p:nvCxnSpPr>
          <p:spPr>
            <a:xfrm rot="-5400000" flipH="1">
              <a:off x="5709013" y="909305"/>
              <a:ext cx="531900" cy="2206500"/>
            </a:xfrm>
            <a:prstGeom prst="bentConnector3">
              <a:avLst>
                <a:gd name="adj1" fmla="val 49999"/>
              </a:avLst>
            </a:prstGeom>
            <a:noFill/>
            <a:ln w="9525" cap="flat" cmpd="sng">
              <a:solidFill>
                <a:schemeClr val="lt2"/>
              </a:solidFill>
              <a:prstDash val="solid"/>
              <a:round/>
              <a:headEnd type="none" w="sm" len="sm"/>
              <a:tailEnd type="none" w="sm" len="sm"/>
            </a:ln>
          </p:spPr>
        </p:cxnSp>
      </p:grpSp>
      <p:sp>
        <p:nvSpPr>
          <p:cNvPr id="357" name="Google Shape;357;p49"/>
          <p:cNvSpPr/>
          <p:nvPr/>
        </p:nvSpPr>
        <p:spPr>
          <a:xfrm>
            <a:off x="2194905" y="2278501"/>
            <a:ext cx="1449300" cy="6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54" name="Google Shape;354;p49"/>
          <p:cNvSpPr/>
          <p:nvPr/>
        </p:nvSpPr>
        <p:spPr>
          <a:xfrm>
            <a:off x="2193500" y="2278499"/>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4294967295"/>
          </p:nvPr>
        </p:nvSpPr>
        <p:spPr>
          <a:xfrm>
            <a:off x="2193650" y="2337750"/>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000">
                <a:solidFill>
                  <a:schemeClr val="lt1"/>
                </a:solidFill>
              </a:rPr>
              <a:t>Director de Ventas</a:t>
            </a:r>
            <a:endParaRPr sz="1000">
              <a:solidFill>
                <a:schemeClr val="lt1"/>
              </a:solidFill>
            </a:endParaRPr>
          </a:p>
        </p:txBody>
      </p:sp>
      <p:sp>
        <p:nvSpPr>
          <p:cNvPr id="359" name="Google Shape;359;p49"/>
          <p:cNvSpPr txBox="1">
            <a:spLocks noGrp="1"/>
          </p:cNvSpPr>
          <p:nvPr>
            <p:ph type="body" idx="4294967295"/>
          </p:nvPr>
        </p:nvSpPr>
        <p:spPr>
          <a:xfrm>
            <a:off x="2193638" y="2686588"/>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200">
                <a:solidFill>
                  <a:schemeClr val="dk1"/>
                </a:solidFill>
              </a:rPr>
              <a:t>Nombre de </a:t>
            </a:r>
            <a:br>
              <a:rPr lang="es-419" sz="1200">
                <a:solidFill>
                  <a:schemeClr val="dk1"/>
                </a:solidFill>
              </a:rPr>
            </a:br>
            <a:r>
              <a:rPr lang="es-419" sz="1200">
                <a:solidFill>
                  <a:schemeClr val="dk1"/>
                </a:solidFill>
              </a:rPr>
              <a:t>una persona</a:t>
            </a:r>
            <a:endParaRPr sz="1200">
              <a:solidFill>
                <a:schemeClr val="dk1"/>
              </a:solidFill>
            </a:endParaRPr>
          </a:p>
        </p:txBody>
      </p:sp>
      <p:grpSp>
        <p:nvGrpSpPr>
          <p:cNvPr id="360" name="Google Shape;360;p49"/>
          <p:cNvGrpSpPr/>
          <p:nvPr/>
        </p:nvGrpSpPr>
        <p:grpSpPr>
          <a:xfrm>
            <a:off x="1256055" y="2975701"/>
            <a:ext cx="3327300" cy="531900"/>
            <a:chOff x="1256055" y="2975701"/>
            <a:chExt cx="3327300" cy="531900"/>
          </a:xfrm>
        </p:grpSpPr>
        <p:cxnSp>
          <p:nvCxnSpPr>
            <p:cNvPr id="361" name="Google Shape;361;p49"/>
            <p:cNvCxnSpPr>
              <a:stCxn id="357" idx="2"/>
              <a:endCxn id="362" idx="0"/>
            </p:cNvCxnSpPr>
            <p:nvPr/>
          </p:nvCxnSpPr>
          <p:spPr>
            <a:xfrm>
              <a:off x="2919555" y="2975701"/>
              <a:ext cx="0" cy="531900"/>
            </a:xfrm>
            <a:prstGeom prst="straightConnector1">
              <a:avLst/>
            </a:prstGeom>
            <a:noFill/>
            <a:ln w="9525" cap="flat" cmpd="sng">
              <a:solidFill>
                <a:schemeClr val="lt2"/>
              </a:solidFill>
              <a:prstDash val="solid"/>
              <a:round/>
              <a:headEnd type="none" w="sm" len="sm"/>
              <a:tailEnd type="none" w="sm" len="sm"/>
            </a:ln>
          </p:spPr>
        </p:cxnSp>
        <p:cxnSp>
          <p:nvCxnSpPr>
            <p:cNvPr id="363" name="Google Shape;363;p49"/>
            <p:cNvCxnSpPr>
              <a:stCxn id="357" idx="2"/>
              <a:endCxn id="364" idx="0"/>
            </p:cNvCxnSpPr>
            <p:nvPr/>
          </p:nvCxnSpPr>
          <p:spPr>
            <a:xfrm rot="5400000">
              <a:off x="1821855" y="2409901"/>
              <a:ext cx="531900" cy="1663500"/>
            </a:xfrm>
            <a:prstGeom prst="bentConnector3">
              <a:avLst>
                <a:gd name="adj1" fmla="val 50012"/>
              </a:avLst>
            </a:prstGeom>
            <a:noFill/>
            <a:ln w="9525" cap="flat" cmpd="sng">
              <a:solidFill>
                <a:schemeClr val="lt2"/>
              </a:solidFill>
              <a:prstDash val="solid"/>
              <a:round/>
              <a:headEnd type="none" w="sm" len="sm"/>
              <a:tailEnd type="none" w="sm" len="sm"/>
            </a:ln>
          </p:spPr>
        </p:cxnSp>
        <p:cxnSp>
          <p:nvCxnSpPr>
            <p:cNvPr id="365" name="Google Shape;365;p49"/>
            <p:cNvCxnSpPr>
              <a:stCxn id="357" idx="2"/>
              <a:endCxn id="366" idx="0"/>
            </p:cNvCxnSpPr>
            <p:nvPr/>
          </p:nvCxnSpPr>
          <p:spPr>
            <a:xfrm rot="-5400000" flipH="1">
              <a:off x="3485505" y="2409751"/>
              <a:ext cx="531900" cy="1663800"/>
            </a:xfrm>
            <a:prstGeom prst="bentConnector3">
              <a:avLst>
                <a:gd name="adj1" fmla="val 50012"/>
              </a:avLst>
            </a:prstGeom>
            <a:noFill/>
            <a:ln w="9525" cap="flat" cmpd="sng">
              <a:solidFill>
                <a:schemeClr val="lt2"/>
              </a:solidFill>
              <a:prstDash val="solid"/>
              <a:round/>
              <a:headEnd type="none" w="sm" len="sm"/>
              <a:tailEnd type="none" w="sm" len="sm"/>
            </a:ln>
          </p:spPr>
        </p:cxnSp>
      </p:grpSp>
      <p:sp>
        <p:nvSpPr>
          <p:cNvPr id="367" name="Google Shape;367;p49"/>
          <p:cNvSpPr/>
          <p:nvPr/>
        </p:nvSpPr>
        <p:spPr>
          <a:xfrm>
            <a:off x="531436" y="3508068"/>
            <a:ext cx="1449300" cy="69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64" name="Google Shape;364;p49"/>
          <p:cNvSpPr/>
          <p:nvPr/>
        </p:nvSpPr>
        <p:spPr>
          <a:xfrm>
            <a:off x="531450" y="3507724"/>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9"/>
          <p:cNvSpPr txBox="1">
            <a:spLocks noGrp="1"/>
          </p:cNvSpPr>
          <p:nvPr>
            <p:ph type="body" idx="4294967295"/>
          </p:nvPr>
        </p:nvSpPr>
        <p:spPr>
          <a:xfrm>
            <a:off x="531750" y="3566975"/>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000">
                <a:solidFill>
                  <a:schemeClr val="lt1"/>
                </a:solidFill>
              </a:rPr>
              <a:t>Líder en Norteamérica</a:t>
            </a:r>
            <a:endParaRPr sz="1000">
              <a:solidFill>
                <a:schemeClr val="lt1"/>
              </a:solidFill>
            </a:endParaRPr>
          </a:p>
        </p:txBody>
      </p:sp>
      <p:sp>
        <p:nvSpPr>
          <p:cNvPr id="369" name="Google Shape;369;p49"/>
          <p:cNvSpPr txBox="1">
            <a:spLocks noGrp="1"/>
          </p:cNvSpPr>
          <p:nvPr>
            <p:ph type="body" idx="4294967295"/>
          </p:nvPr>
        </p:nvSpPr>
        <p:spPr>
          <a:xfrm>
            <a:off x="531738" y="3917738"/>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200">
                <a:solidFill>
                  <a:schemeClr val="dk1"/>
                </a:solidFill>
              </a:rPr>
              <a:t>Nombre de </a:t>
            </a:r>
            <a:br>
              <a:rPr lang="es-419" sz="1200">
                <a:solidFill>
                  <a:schemeClr val="dk1"/>
                </a:solidFill>
              </a:rPr>
            </a:br>
            <a:r>
              <a:rPr lang="es-419" sz="1200">
                <a:solidFill>
                  <a:schemeClr val="dk1"/>
                </a:solidFill>
              </a:rPr>
              <a:t>una persona</a:t>
            </a:r>
            <a:endParaRPr sz="1200">
              <a:solidFill>
                <a:schemeClr val="dk1"/>
              </a:solidFill>
            </a:endParaRPr>
          </a:p>
        </p:txBody>
      </p:sp>
      <p:sp>
        <p:nvSpPr>
          <p:cNvPr id="370" name="Google Shape;370;p49"/>
          <p:cNvSpPr/>
          <p:nvPr/>
        </p:nvSpPr>
        <p:spPr>
          <a:xfrm>
            <a:off x="2194998" y="3508068"/>
            <a:ext cx="1449300" cy="69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62" name="Google Shape;362;p49"/>
          <p:cNvSpPr/>
          <p:nvPr/>
        </p:nvSpPr>
        <p:spPr>
          <a:xfrm>
            <a:off x="2195013" y="3507724"/>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9"/>
          <p:cNvSpPr txBox="1">
            <a:spLocks noGrp="1"/>
          </p:cNvSpPr>
          <p:nvPr>
            <p:ph type="body" idx="4294967295"/>
          </p:nvPr>
        </p:nvSpPr>
        <p:spPr>
          <a:xfrm>
            <a:off x="2195138" y="3566975"/>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000">
                <a:solidFill>
                  <a:schemeClr val="lt1"/>
                </a:solidFill>
              </a:rPr>
              <a:t>Líder en Asia</a:t>
            </a:r>
            <a:endParaRPr sz="1000">
              <a:solidFill>
                <a:schemeClr val="lt1"/>
              </a:solidFill>
            </a:endParaRPr>
          </a:p>
        </p:txBody>
      </p:sp>
      <p:sp>
        <p:nvSpPr>
          <p:cNvPr id="372" name="Google Shape;372;p49"/>
          <p:cNvSpPr txBox="1">
            <a:spLocks noGrp="1"/>
          </p:cNvSpPr>
          <p:nvPr>
            <p:ph type="body" idx="4294967295"/>
          </p:nvPr>
        </p:nvSpPr>
        <p:spPr>
          <a:xfrm>
            <a:off x="2195163" y="3917738"/>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200">
                <a:solidFill>
                  <a:schemeClr val="dk1"/>
                </a:solidFill>
              </a:rPr>
              <a:t>Nombre de </a:t>
            </a:r>
            <a:br>
              <a:rPr lang="es-419" sz="1200">
                <a:solidFill>
                  <a:schemeClr val="dk1"/>
                </a:solidFill>
              </a:rPr>
            </a:br>
            <a:r>
              <a:rPr lang="es-419" sz="1200">
                <a:solidFill>
                  <a:schemeClr val="dk1"/>
                </a:solidFill>
              </a:rPr>
              <a:t>una persona</a:t>
            </a:r>
            <a:endParaRPr sz="1200">
              <a:solidFill>
                <a:schemeClr val="dk1"/>
              </a:solidFill>
            </a:endParaRPr>
          </a:p>
        </p:txBody>
      </p:sp>
      <p:sp>
        <p:nvSpPr>
          <p:cNvPr id="373" name="Google Shape;373;p49"/>
          <p:cNvSpPr/>
          <p:nvPr/>
        </p:nvSpPr>
        <p:spPr>
          <a:xfrm>
            <a:off x="3858523" y="3508068"/>
            <a:ext cx="1449300" cy="69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66" name="Google Shape;366;p49"/>
          <p:cNvSpPr/>
          <p:nvPr/>
        </p:nvSpPr>
        <p:spPr>
          <a:xfrm>
            <a:off x="3858600" y="3507724"/>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9"/>
          <p:cNvSpPr txBox="1">
            <a:spLocks noGrp="1"/>
          </p:cNvSpPr>
          <p:nvPr>
            <p:ph type="body" idx="4294967295"/>
          </p:nvPr>
        </p:nvSpPr>
        <p:spPr>
          <a:xfrm>
            <a:off x="3858613" y="3566975"/>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000">
                <a:solidFill>
                  <a:schemeClr val="lt1"/>
                </a:solidFill>
              </a:rPr>
              <a:t>Líder en Europa</a:t>
            </a:r>
            <a:endParaRPr sz="1000">
              <a:solidFill>
                <a:schemeClr val="lt1"/>
              </a:solidFill>
            </a:endParaRPr>
          </a:p>
        </p:txBody>
      </p:sp>
      <p:sp>
        <p:nvSpPr>
          <p:cNvPr id="375" name="Google Shape;375;p49"/>
          <p:cNvSpPr txBox="1">
            <a:spLocks noGrp="1"/>
          </p:cNvSpPr>
          <p:nvPr>
            <p:ph type="body" idx="4294967295"/>
          </p:nvPr>
        </p:nvSpPr>
        <p:spPr>
          <a:xfrm>
            <a:off x="3858700" y="3917738"/>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200">
                <a:solidFill>
                  <a:schemeClr val="dk1"/>
                </a:solidFill>
              </a:rPr>
              <a:t>Nombre de </a:t>
            </a:r>
            <a:br>
              <a:rPr lang="es-419" sz="1200">
                <a:solidFill>
                  <a:schemeClr val="dk1"/>
                </a:solidFill>
              </a:rPr>
            </a:br>
            <a:r>
              <a:rPr lang="es-419" sz="1200">
                <a:solidFill>
                  <a:schemeClr val="dk1"/>
                </a:solidFill>
              </a:rPr>
              <a:t>una persona</a:t>
            </a:r>
            <a:endParaRPr sz="1200">
              <a:solidFill>
                <a:schemeClr val="dk1"/>
              </a:solidFill>
            </a:endParaRPr>
          </a:p>
        </p:txBody>
      </p:sp>
      <p:sp>
        <p:nvSpPr>
          <p:cNvPr id="376" name="Google Shape;376;p49"/>
          <p:cNvSpPr/>
          <p:nvPr/>
        </p:nvSpPr>
        <p:spPr>
          <a:xfrm>
            <a:off x="6353691" y="2278501"/>
            <a:ext cx="1449300" cy="6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56" name="Google Shape;356;p49"/>
          <p:cNvSpPr/>
          <p:nvPr/>
        </p:nvSpPr>
        <p:spPr>
          <a:xfrm>
            <a:off x="6353700" y="2278499"/>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9"/>
          <p:cNvSpPr txBox="1">
            <a:spLocks noGrp="1"/>
          </p:cNvSpPr>
          <p:nvPr>
            <p:ph type="body" idx="4294967295"/>
          </p:nvPr>
        </p:nvSpPr>
        <p:spPr>
          <a:xfrm>
            <a:off x="6353925" y="2337750"/>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000">
                <a:solidFill>
                  <a:schemeClr val="lt1"/>
                </a:solidFill>
              </a:rPr>
              <a:t>Director de Ingeniería</a:t>
            </a:r>
            <a:endParaRPr sz="1000">
              <a:solidFill>
                <a:schemeClr val="lt1"/>
              </a:solidFill>
            </a:endParaRPr>
          </a:p>
        </p:txBody>
      </p:sp>
      <p:sp>
        <p:nvSpPr>
          <p:cNvPr id="378" name="Google Shape;378;p49"/>
          <p:cNvSpPr txBox="1">
            <a:spLocks noGrp="1"/>
          </p:cNvSpPr>
          <p:nvPr>
            <p:ph type="body" idx="4294967295"/>
          </p:nvPr>
        </p:nvSpPr>
        <p:spPr>
          <a:xfrm>
            <a:off x="6352413" y="2686588"/>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200">
                <a:solidFill>
                  <a:schemeClr val="dk1"/>
                </a:solidFill>
              </a:rPr>
              <a:t>Nombre de </a:t>
            </a:r>
            <a:br>
              <a:rPr lang="es-419" sz="1200">
                <a:solidFill>
                  <a:schemeClr val="dk1"/>
                </a:solidFill>
              </a:rPr>
            </a:br>
            <a:r>
              <a:rPr lang="es-419" sz="1200">
                <a:solidFill>
                  <a:schemeClr val="dk1"/>
                </a:solidFill>
              </a:rPr>
              <a:t>una persona</a:t>
            </a:r>
            <a:endParaRPr sz="1200">
              <a:solidFill>
                <a:schemeClr val="dk1"/>
              </a:solidFill>
            </a:endParaRPr>
          </a:p>
        </p:txBody>
      </p:sp>
      <p:grpSp>
        <p:nvGrpSpPr>
          <p:cNvPr id="379" name="Google Shape;379;p49"/>
          <p:cNvGrpSpPr/>
          <p:nvPr/>
        </p:nvGrpSpPr>
        <p:grpSpPr>
          <a:xfrm>
            <a:off x="6246741" y="2975701"/>
            <a:ext cx="1663500" cy="531900"/>
            <a:chOff x="6246741" y="2975701"/>
            <a:chExt cx="1663500" cy="531900"/>
          </a:xfrm>
        </p:grpSpPr>
        <p:cxnSp>
          <p:nvCxnSpPr>
            <p:cNvPr id="380" name="Google Shape;380;p49"/>
            <p:cNvCxnSpPr>
              <a:stCxn id="376" idx="2"/>
              <a:endCxn id="381" idx="0"/>
            </p:cNvCxnSpPr>
            <p:nvPr/>
          </p:nvCxnSpPr>
          <p:spPr>
            <a:xfrm rot="5400000">
              <a:off x="6396591" y="2825851"/>
              <a:ext cx="531900" cy="831600"/>
            </a:xfrm>
            <a:prstGeom prst="bentConnector3">
              <a:avLst>
                <a:gd name="adj1" fmla="val 50012"/>
              </a:avLst>
            </a:prstGeom>
            <a:noFill/>
            <a:ln w="9525" cap="flat" cmpd="sng">
              <a:solidFill>
                <a:schemeClr val="lt2"/>
              </a:solidFill>
              <a:prstDash val="solid"/>
              <a:round/>
              <a:headEnd type="none" w="sm" len="sm"/>
              <a:tailEnd type="none" w="sm" len="sm"/>
            </a:ln>
          </p:spPr>
        </p:cxnSp>
        <p:cxnSp>
          <p:nvCxnSpPr>
            <p:cNvPr id="382" name="Google Shape;382;p49"/>
            <p:cNvCxnSpPr>
              <a:stCxn id="376" idx="2"/>
              <a:endCxn id="383" idx="0"/>
            </p:cNvCxnSpPr>
            <p:nvPr/>
          </p:nvCxnSpPr>
          <p:spPr>
            <a:xfrm rot="-5400000" flipH="1">
              <a:off x="7228341" y="2825701"/>
              <a:ext cx="531900" cy="831900"/>
            </a:xfrm>
            <a:prstGeom prst="bentConnector3">
              <a:avLst>
                <a:gd name="adj1" fmla="val 50013"/>
              </a:avLst>
            </a:prstGeom>
            <a:noFill/>
            <a:ln w="9525" cap="flat" cmpd="sng">
              <a:solidFill>
                <a:schemeClr val="lt2"/>
              </a:solidFill>
              <a:prstDash val="solid"/>
              <a:round/>
              <a:headEnd type="none" w="sm" len="sm"/>
              <a:tailEnd type="none" w="sm" len="sm"/>
            </a:ln>
          </p:spPr>
        </p:cxnSp>
      </p:grpSp>
      <p:sp>
        <p:nvSpPr>
          <p:cNvPr id="384" name="Google Shape;384;p49"/>
          <p:cNvSpPr/>
          <p:nvPr/>
        </p:nvSpPr>
        <p:spPr>
          <a:xfrm>
            <a:off x="5522206" y="3507819"/>
            <a:ext cx="1449000" cy="6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81" name="Google Shape;381;p49"/>
          <p:cNvSpPr/>
          <p:nvPr/>
        </p:nvSpPr>
        <p:spPr>
          <a:xfrm>
            <a:off x="5522175" y="3507724"/>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9"/>
          <p:cNvSpPr txBox="1">
            <a:spLocks noGrp="1"/>
          </p:cNvSpPr>
          <p:nvPr>
            <p:ph type="body" idx="4294967295"/>
          </p:nvPr>
        </p:nvSpPr>
        <p:spPr>
          <a:xfrm>
            <a:off x="5522338" y="3566975"/>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000">
                <a:solidFill>
                  <a:schemeClr val="lt1"/>
                </a:solidFill>
              </a:rPr>
              <a:t>Líder de Ingeniería </a:t>
            </a:r>
            <a:br>
              <a:rPr lang="es-419" sz="1000">
                <a:solidFill>
                  <a:schemeClr val="lt1"/>
                </a:solidFill>
              </a:rPr>
            </a:br>
            <a:r>
              <a:rPr lang="es-419" sz="1000">
                <a:solidFill>
                  <a:schemeClr val="lt1"/>
                </a:solidFill>
              </a:rPr>
              <a:t>de Front-End</a:t>
            </a:r>
            <a:endParaRPr sz="1000">
              <a:solidFill>
                <a:schemeClr val="lt1"/>
              </a:solidFill>
            </a:endParaRPr>
          </a:p>
        </p:txBody>
      </p:sp>
      <p:sp>
        <p:nvSpPr>
          <p:cNvPr id="386" name="Google Shape;386;p49"/>
          <p:cNvSpPr txBox="1">
            <a:spLocks noGrp="1"/>
          </p:cNvSpPr>
          <p:nvPr>
            <p:ph type="body" idx="4294967295"/>
          </p:nvPr>
        </p:nvSpPr>
        <p:spPr>
          <a:xfrm>
            <a:off x="5522263" y="3917738"/>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200">
                <a:solidFill>
                  <a:schemeClr val="dk1"/>
                </a:solidFill>
              </a:rPr>
              <a:t>Nombre de </a:t>
            </a:r>
            <a:br>
              <a:rPr lang="es-419" sz="1200">
                <a:solidFill>
                  <a:schemeClr val="dk1"/>
                </a:solidFill>
              </a:rPr>
            </a:br>
            <a:r>
              <a:rPr lang="es-419" sz="1200">
                <a:solidFill>
                  <a:schemeClr val="dk1"/>
                </a:solidFill>
              </a:rPr>
              <a:t>una persona</a:t>
            </a:r>
            <a:endParaRPr sz="1200">
              <a:solidFill>
                <a:schemeClr val="dk1"/>
              </a:solidFill>
            </a:endParaRPr>
          </a:p>
        </p:txBody>
      </p:sp>
      <p:sp>
        <p:nvSpPr>
          <p:cNvPr id="387" name="Google Shape;387;p49"/>
          <p:cNvSpPr/>
          <p:nvPr/>
        </p:nvSpPr>
        <p:spPr>
          <a:xfrm>
            <a:off x="7185791" y="3507819"/>
            <a:ext cx="1449000" cy="69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83" name="Google Shape;383;p49"/>
          <p:cNvSpPr/>
          <p:nvPr/>
        </p:nvSpPr>
        <p:spPr>
          <a:xfrm>
            <a:off x="7185650" y="3507737"/>
            <a:ext cx="1449300" cy="30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9"/>
          <p:cNvSpPr txBox="1">
            <a:spLocks noGrp="1"/>
          </p:cNvSpPr>
          <p:nvPr>
            <p:ph type="body" idx="4294967295"/>
          </p:nvPr>
        </p:nvSpPr>
        <p:spPr>
          <a:xfrm>
            <a:off x="7185738" y="3566975"/>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000">
                <a:solidFill>
                  <a:schemeClr val="lt1"/>
                </a:solidFill>
              </a:rPr>
              <a:t>Líder de Ingeniería </a:t>
            </a:r>
            <a:br>
              <a:rPr lang="es-419" sz="1000">
                <a:solidFill>
                  <a:schemeClr val="lt1"/>
                </a:solidFill>
              </a:rPr>
            </a:br>
            <a:r>
              <a:rPr lang="es-419" sz="1000">
                <a:solidFill>
                  <a:schemeClr val="lt1"/>
                </a:solidFill>
              </a:rPr>
              <a:t>de Back-End</a:t>
            </a:r>
            <a:endParaRPr sz="1000">
              <a:solidFill>
                <a:schemeClr val="lt1"/>
              </a:solidFill>
            </a:endParaRPr>
          </a:p>
        </p:txBody>
      </p:sp>
      <p:sp>
        <p:nvSpPr>
          <p:cNvPr id="389" name="Google Shape;389;p49"/>
          <p:cNvSpPr txBox="1">
            <a:spLocks noGrp="1"/>
          </p:cNvSpPr>
          <p:nvPr>
            <p:ph type="body" idx="4294967295"/>
          </p:nvPr>
        </p:nvSpPr>
        <p:spPr>
          <a:xfrm>
            <a:off x="7185688" y="3917738"/>
            <a:ext cx="1449000" cy="189900"/>
          </a:xfrm>
          <a:prstGeom prst="rect">
            <a:avLst/>
          </a:prstGeom>
        </p:spPr>
        <p:txBody>
          <a:bodyPr spcFirstLastPara="1" wrap="square" lIns="91425" tIns="91425" rIns="91425" bIns="91425" anchor="ctr" anchorCtr="0">
            <a:normAutofit fontScale="25000" lnSpcReduction="20000"/>
          </a:bodyPr>
          <a:lstStyle/>
          <a:p>
            <a:pPr marL="0" lvl="0" indent="0" algn="ctr" rtl="0">
              <a:lnSpc>
                <a:spcPct val="100000"/>
              </a:lnSpc>
              <a:spcBef>
                <a:spcPts val="0"/>
              </a:spcBef>
              <a:spcAft>
                <a:spcPts val="0"/>
              </a:spcAft>
              <a:buNone/>
            </a:pPr>
            <a:r>
              <a:rPr lang="es-419" sz="1200">
                <a:solidFill>
                  <a:schemeClr val="dk1"/>
                </a:solidFill>
              </a:rPr>
              <a:t>Nombre de </a:t>
            </a:r>
            <a:br>
              <a:rPr lang="es-419" sz="1200">
                <a:solidFill>
                  <a:schemeClr val="dk1"/>
                </a:solidFill>
              </a:rPr>
            </a:br>
            <a:r>
              <a:rPr lang="es-419" sz="1200">
                <a:solidFill>
                  <a:schemeClr val="dk1"/>
                </a:solidFill>
              </a:rPr>
              <a:t>una persona</a:t>
            </a:r>
            <a:endParaRPr sz="12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393"/>
        <p:cNvGrpSpPr/>
        <p:nvPr/>
      </p:nvGrpSpPr>
      <p:grpSpPr>
        <a:xfrm>
          <a:off x="0" y="0"/>
          <a:ext cx="0" cy="0"/>
          <a:chOff x="0" y="0"/>
          <a:chExt cx="0" cy="0"/>
        </a:xfrm>
      </p:grpSpPr>
      <p:grpSp>
        <p:nvGrpSpPr>
          <p:cNvPr id="394" name="Google Shape;394;p50"/>
          <p:cNvGrpSpPr/>
          <p:nvPr/>
        </p:nvGrpSpPr>
        <p:grpSpPr>
          <a:xfrm>
            <a:off x="4939500" y="1219611"/>
            <a:ext cx="3837000" cy="2704200"/>
            <a:chOff x="4939500" y="1219611"/>
            <a:chExt cx="3837000" cy="2704200"/>
          </a:xfrm>
        </p:grpSpPr>
        <p:cxnSp>
          <p:nvCxnSpPr>
            <p:cNvPr id="395" name="Google Shape;395;p50"/>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396" name="Google Shape;396;p50"/>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397" name="Google Shape;397;p50"/>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398" name="Google Shape;398;p50"/>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399" name="Google Shape;399;p50"/>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400" name="Google Shape;400;p50"/>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401" name="Google Shape;401;p50"/>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402" name="Google Shape;402;p50"/>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403" name="Google Shape;403;p50"/>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404" name="Google Shape;404;p50"/>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405" name="Google Shape;405;p50"/>
          <p:cNvSpPr/>
          <p:nvPr/>
        </p:nvSpPr>
        <p:spPr>
          <a:xfrm>
            <a:off x="7014920" y="2133119"/>
            <a:ext cx="286500" cy="286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0"/>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a:t>Impacto</a:t>
            </a:r>
            <a:endParaRPr/>
          </a:p>
        </p:txBody>
      </p:sp>
      <p:sp>
        <p:nvSpPr>
          <p:cNvPr id="407" name="Google Shape;407;p50"/>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419"/>
              <a:t>XX% de aumento de ventas</a:t>
            </a:r>
            <a:endParaRPr/>
          </a:p>
        </p:txBody>
      </p:sp>
      <p:grpSp>
        <p:nvGrpSpPr>
          <p:cNvPr id="408" name="Google Shape;408;p50"/>
          <p:cNvGrpSpPr/>
          <p:nvPr/>
        </p:nvGrpSpPr>
        <p:grpSpPr>
          <a:xfrm>
            <a:off x="4939534" y="2017046"/>
            <a:ext cx="3825543" cy="1573620"/>
            <a:chOff x="1000000" y="2393988"/>
            <a:chExt cx="4144235" cy="1704713"/>
          </a:xfrm>
        </p:grpSpPr>
        <p:sp>
          <p:nvSpPr>
            <p:cNvPr id="409" name="Google Shape;409;p50"/>
            <p:cNvSpPr/>
            <p:nvPr/>
          </p:nvSpPr>
          <p:spPr>
            <a:xfrm>
              <a:off x="1000000" y="2440003"/>
              <a:ext cx="4144235" cy="1631269"/>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txBody>
            <a:bodyPr/>
            <a:lstStyle/>
            <a:p>
              <a:endParaRPr lang="es-MX"/>
            </a:p>
          </p:txBody>
        </p:sp>
        <p:sp>
          <p:nvSpPr>
            <p:cNvPr id="410" name="Google Shape;410;p50"/>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0"/>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0"/>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0"/>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0"/>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0"/>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0"/>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0"/>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50"/>
          <p:cNvGrpSpPr/>
          <p:nvPr/>
        </p:nvGrpSpPr>
        <p:grpSpPr>
          <a:xfrm>
            <a:off x="4939557" y="1778136"/>
            <a:ext cx="3836911" cy="1503799"/>
            <a:chOff x="1000025" y="2059300"/>
            <a:chExt cx="4156550" cy="1629075"/>
          </a:xfrm>
        </p:grpSpPr>
        <p:sp>
          <p:nvSpPr>
            <p:cNvPr id="419" name="Google Shape;419;p50"/>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txBody>
            <a:bodyPr/>
            <a:lstStyle/>
            <a:p>
              <a:endParaRPr lang="es-MX"/>
            </a:p>
          </p:txBody>
        </p:sp>
        <p:sp>
          <p:nvSpPr>
            <p:cNvPr id="420" name="Google Shape;420;p50"/>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0"/>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0"/>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0"/>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0"/>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0"/>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0"/>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50"/>
          <p:cNvSpPr/>
          <p:nvPr/>
        </p:nvSpPr>
        <p:spPr>
          <a:xfrm>
            <a:off x="6847150" y="1577745"/>
            <a:ext cx="1179600" cy="343800"/>
          </a:xfrm>
          <a:prstGeom prst="wedgeRoundRectCallout">
            <a:avLst>
              <a:gd name="adj1" fmla="val -21432"/>
              <a:gd name="adj2" fmla="val 84969"/>
              <a:gd name="adj3"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0"/>
          <p:cNvSpPr/>
          <p:nvPr/>
        </p:nvSpPr>
        <p:spPr>
          <a:xfrm>
            <a:off x="6847150" y="1577750"/>
            <a:ext cx="1809900" cy="343800"/>
          </a:xfrm>
          <a:prstGeom prst="wedgeRoundRectCallout">
            <a:avLst>
              <a:gd name="adj1" fmla="val -18093"/>
              <a:gd name="adj2" fmla="val 45006"/>
              <a:gd name="adj3"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0"/>
          <p:cNvSpPr txBox="1"/>
          <p:nvPr/>
        </p:nvSpPr>
        <p:spPr>
          <a:xfrm>
            <a:off x="6847150" y="1606400"/>
            <a:ext cx="1809900" cy="28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419" sz="1300">
                <a:solidFill>
                  <a:srgbClr val="2A3990"/>
                </a:solidFill>
                <a:latin typeface="Roboto"/>
                <a:ea typeface="Roboto"/>
                <a:cs typeface="Roboto"/>
                <a:sym typeface="Roboto"/>
              </a:rPr>
              <a:t>crecimiento máximo</a:t>
            </a:r>
            <a:endParaRPr sz="1300">
              <a:solidFill>
                <a:srgbClr val="2A399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03250" y="983921"/>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sz="3600">
                <a:solidFill>
                  <a:schemeClr val="lt2"/>
                </a:solidFill>
              </a:rPr>
              <a:t>Sistemas numéricos posicionales (decimal, binario, octal y hexadecimal)</a:t>
            </a:r>
            <a:endParaRPr sz="3600">
              <a:solidFill>
                <a:schemeClr val="lt2"/>
              </a:solidFill>
            </a:endParaRPr>
          </a:p>
        </p:txBody>
      </p:sp>
      <p:sp>
        <p:nvSpPr>
          <p:cNvPr id="104" name="Google Shape;104;p19"/>
          <p:cNvSpPr txBox="1">
            <a:spLocks noGrp="1"/>
          </p:cNvSpPr>
          <p:nvPr>
            <p:ph type="body" idx="1"/>
          </p:nvPr>
        </p:nvSpPr>
        <p:spPr>
          <a:xfrm>
            <a:off x="1503018" y="1950900"/>
            <a:ext cx="5957100" cy="2064600"/>
          </a:xfrm>
          <a:prstGeom prst="rect">
            <a:avLst/>
          </a:prstGeom>
        </p:spPr>
        <p:txBody>
          <a:bodyPr spcFirstLastPara="1" wrap="square" lIns="91425" tIns="91425" rIns="91425" bIns="91425" anchor="t" anchorCtr="0">
            <a:normAutofit/>
          </a:bodyPr>
          <a:lstStyle/>
          <a:p>
            <a:pPr marL="0" lvl="0" indent="0" algn="just" rtl="0">
              <a:lnSpc>
                <a:spcPct val="115000"/>
              </a:lnSpc>
              <a:spcBef>
                <a:spcPts val="0"/>
              </a:spcBef>
              <a:spcAft>
                <a:spcPts val="0"/>
              </a:spcAft>
              <a:buNone/>
            </a:pPr>
            <a:r>
              <a:rPr lang="es-419" sz="2500"/>
              <a:t>Un sistema numérico posicional es un conjunto de caracteres y reglas que nos permiten construir números.</a:t>
            </a:r>
            <a:endParaRPr sz="2500"/>
          </a:p>
          <a:p>
            <a:pPr marL="0" lvl="0" indent="0" algn="just" rtl="0">
              <a:lnSpc>
                <a:spcPct val="115000"/>
              </a:lnSpc>
              <a:spcBef>
                <a:spcPts val="0"/>
              </a:spcBef>
              <a:spcAft>
                <a:spcPts val="0"/>
              </a:spcAft>
              <a:buNone/>
            </a:pPr>
            <a:endParaRPr/>
          </a:p>
          <a:p>
            <a:pPr marL="0" lvl="0" indent="0" algn="l" rtl="0">
              <a:lnSpc>
                <a:spcPct val="115000"/>
              </a:lnSpc>
              <a:spcBef>
                <a:spcPts val="0"/>
              </a:spcBef>
              <a:spcAft>
                <a:spcPts val="790"/>
              </a:spcAft>
              <a:buNone/>
            </a:pPr>
            <a:endParaRPr sz="1400" b="1"/>
          </a:p>
        </p:txBody>
      </p:sp>
      <p:pic>
        <p:nvPicPr>
          <p:cNvPr id="21" name="Audio 20">
            <a:hlinkClick r:id="" action="ppaction://media"/>
            <a:extLst>
              <a:ext uri="{FF2B5EF4-FFF2-40B4-BE49-F238E27FC236}">
                <a16:creationId xmlns:a16="http://schemas.microsoft.com/office/drawing/2014/main" id="{84FFC042-B35C-EA68-BDC5-F7858D8CCC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pic>
        <p:nvPicPr>
          <p:cNvPr id="25" name="Gráfico 24">
            <a:extLst>
              <a:ext uri="{FF2B5EF4-FFF2-40B4-BE49-F238E27FC236}">
                <a16:creationId xmlns:a16="http://schemas.microsoft.com/office/drawing/2014/main" id="{B2A8551E-D0DE-A85B-6269-FC521648AA3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4443"/>
    </mc:Choice>
    <mc:Fallback xmlns="">
      <p:transition spd="slow" advTm="24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1323" x="4656138" y="3803650"/>
          <p14:tracePt t="2490" x="4656138" y="3836988"/>
          <p14:tracePt t="2498" x="4664075" y="3995738"/>
          <p14:tracePt t="2506" x="4664075" y="4330700"/>
          <p14:tracePt t="2518" x="4613275" y="4984750"/>
          <p14:tracePt t="19545" x="5259388" y="5033963"/>
          <p14:tracePt t="19553" x="5367338" y="4926013"/>
          <p14:tracePt t="19566" x="5467350" y="4824413"/>
          <p14:tracePt t="19583" x="5627688" y="4557713"/>
          <p14:tracePt t="19600" x="5753100" y="4297363"/>
          <p14:tracePt t="19616" x="5853113" y="4013200"/>
          <p14:tracePt t="19618" x="5929313" y="3870325"/>
          <p14:tracePt t="19633" x="5995988" y="3727450"/>
          <p14:tracePt t="19635" x="6088063" y="3586163"/>
          <p14:tracePt t="19650" x="6246813" y="3317875"/>
          <p14:tracePt t="19666" x="6389688" y="3032125"/>
          <p14:tracePt t="19683" x="6472238" y="2822575"/>
          <p14:tracePt t="19699" x="6505575" y="2671763"/>
          <p14:tracePt t="19716" x="6497638" y="2513013"/>
          <p14:tracePt t="19733" x="6481763" y="2328863"/>
          <p14:tracePt t="19749" x="6448425" y="2119313"/>
          <p14:tracePt t="19766" x="6448425" y="1976438"/>
          <p14:tracePt t="19783" x="6448425" y="1868488"/>
          <p14:tracePt t="19799" x="6464300" y="1784350"/>
          <p14:tracePt t="19816" x="6472238" y="1708150"/>
          <p14:tracePt t="19819" x="6489700" y="1692275"/>
          <p14:tracePt t="19833" x="6489700" y="1684338"/>
          <p14:tracePt t="19835" x="6489700" y="1666875"/>
          <p14:tracePt t="19858" x="6472238" y="1666875"/>
          <p14:tracePt t="19866" x="6464300" y="1666875"/>
          <p14:tracePt t="19883" x="6413500" y="1684338"/>
          <p14:tracePt t="19899" x="6313488" y="1766888"/>
          <p14:tracePt t="19916" x="6196013" y="1868488"/>
          <p14:tracePt t="19932" x="6129338" y="1952625"/>
          <p14:tracePt t="19949" x="6096000" y="2001838"/>
          <p14:tracePt t="19966" x="6088063" y="2009775"/>
          <p14:tracePt t="20715" x="6088063" y="2001838"/>
          <p14:tracePt t="21075" x="6088063" y="1993900"/>
          <p14:tracePt t="21084" x="6088063" y="1976438"/>
          <p14:tracePt t="21092" x="6078538" y="1943100"/>
          <p14:tracePt t="21099" x="6078538" y="1901825"/>
          <p14:tracePt t="21116" x="6045200" y="1792288"/>
          <p14:tracePt t="21132" x="6037263" y="1725613"/>
          <p14:tracePt t="21149" x="6037263" y="1666875"/>
          <p14:tracePt t="21166" x="6037263" y="1574800"/>
          <p14:tracePt t="21182" x="6062663" y="1416050"/>
          <p14:tracePt t="21199" x="6070600" y="1189038"/>
          <p14:tracePt t="21216" x="6096000" y="896938"/>
          <p14:tracePt t="21232" x="6096000" y="644525"/>
          <p14:tracePt t="21235" x="6096000" y="536575"/>
          <p14:tracePt t="21249" x="6096000" y="352425"/>
          <p14:tracePt t="21266" x="6037263" y="1587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161375" y="-327418"/>
            <a:ext cx="4045200" cy="1564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3544"/>
              <a:t>Reglas del sistema numérico posicional</a:t>
            </a:r>
            <a:endParaRPr sz="3544"/>
          </a:p>
        </p:txBody>
      </p:sp>
      <p:sp>
        <p:nvSpPr>
          <p:cNvPr id="110" name="Google Shape;110;p20"/>
          <p:cNvSpPr txBox="1">
            <a:spLocks noGrp="1"/>
          </p:cNvSpPr>
          <p:nvPr>
            <p:ph type="body" idx="2"/>
          </p:nvPr>
        </p:nvSpPr>
        <p:spPr>
          <a:xfrm>
            <a:off x="369575" y="1462025"/>
            <a:ext cx="3837000" cy="2943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419" sz="1700">
                <a:solidFill>
                  <a:schemeClr val="dk1"/>
                </a:solidFill>
              </a:rPr>
              <a:t>1. Tiene una base. </a:t>
            </a:r>
            <a:endParaRPr sz="1700">
              <a:solidFill>
                <a:schemeClr val="dk1"/>
              </a:solidFill>
            </a:endParaRPr>
          </a:p>
          <a:p>
            <a:pPr marL="0" lvl="0" indent="0" algn="l" rtl="0">
              <a:lnSpc>
                <a:spcPct val="115000"/>
              </a:lnSpc>
              <a:spcBef>
                <a:spcPts val="790"/>
              </a:spcBef>
              <a:spcAft>
                <a:spcPts val="0"/>
              </a:spcAft>
              <a:buNone/>
            </a:pPr>
            <a:r>
              <a:rPr lang="es-419" sz="1700">
                <a:solidFill>
                  <a:schemeClr val="dk1"/>
                </a:solidFill>
              </a:rPr>
              <a:t>2. Los caracteres deben ser únicos</a:t>
            </a:r>
            <a:endParaRPr sz="1700">
              <a:solidFill>
                <a:schemeClr val="dk1"/>
              </a:solidFill>
            </a:endParaRPr>
          </a:p>
          <a:p>
            <a:pPr marL="0" lvl="0" indent="0" algn="l" rtl="0">
              <a:lnSpc>
                <a:spcPct val="115000"/>
              </a:lnSpc>
              <a:spcBef>
                <a:spcPts val="790"/>
              </a:spcBef>
              <a:spcAft>
                <a:spcPts val="0"/>
              </a:spcAft>
              <a:buNone/>
            </a:pPr>
            <a:r>
              <a:rPr lang="es-419" sz="1700">
                <a:solidFill>
                  <a:schemeClr val="dk1"/>
                </a:solidFill>
              </a:rPr>
              <a:t>3. Cada carácter tiene una posición.</a:t>
            </a:r>
            <a:endParaRPr sz="1700">
              <a:solidFill>
                <a:schemeClr val="dk1"/>
              </a:solidFill>
            </a:endParaRPr>
          </a:p>
          <a:p>
            <a:pPr marL="0" lvl="0" indent="0" algn="l" rtl="0">
              <a:lnSpc>
                <a:spcPct val="115000"/>
              </a:lnSpc>
              <a:spcBef>
                <a:spcPts val="790"/>
              </a:spcBef>
              <a:spcAft>
                <a:spcPts val="0"/>
              </a:spcAft>
              <a:buNone/>
            </a:pPr>
            <a:r>
              <a:rPr lang="es-419" sz="1700">
                <a:solidFill>
                  <a:schemeClr val="dk1"/>
                </a:solidFill>
              </a:rPr>
              <a:t>4. Posición 1 carácter.</a:t>
            </a:r>
            <a:endParaRPr sz="1700">
              <a:solidFill>
                <a:schemeClr val="dk1"/>
              </a:solidFill>
            </a:endParaRPr>
          </a:p>
          <a:p>
            <a:pPr marL="0" lvl="0" indent="0" algn="l" rtl="0">
              <a:lnSpc>
                <a:spcPct val="115000"/>
              </a:lnSpc>
              <a:spcBef>
                <a:spcPts val="790"/>
              </a:spcBef>
              <a:spcAft>
                <a:spcPts val="0"/>
              </a:spcAft>
              <a:buNone/>
            </a:pPr>
            <a:r>
              <a:rPr lang="es-419" sz="1700">
                <a:solidFill>
                  <a:schemeClr val="dk1"/>
                </a:solidFill>
              </a:rPr>
              <a:t>5. “.” ubica las posiciones de los caracteres</a:t>
            </a:r>
            <a:endParaRPr sz="1700">
              <a:solidFill>
                <a:schemeClr val="dk1"/>
              </a:solidFill>
            </a:endParaRPr>
          </a:p>
          <a:p>
            <a:pPr marL="0" lvl="0" indent="0" algn="l" rtl="0">
              <a:lnSpc>
                <a:spcPct val="115000"/>
              </a:lnSpc>
              <a:spcBef>
                <a:spcPts val="790"/>
              </a:spcBef>
              <a:spcAft>
                <a:spcPts val="790"/>
              </a:spcAft>
              <a:buNone/>
            </a:pPr>
            <a:r>
              <a:rPr lang="es-419" sz="1700">
                <a:solidFill>
                  <a:schemeClr val="dk1"/>
                </a:solidFill>
              </a:rPr>
              <a:t>6. Si permitimos n caracteres (sin contar “.”), n será la base del sistema.</a:t>
            </a:r>
            <a:endParaRPr sz="1700">
              <a:solidFill>
                <a:schemeClr val="dk1"/>
              </a:solidFill>
            </a:endParaRPr>
          </a:p>
        </p:txBody>
      </p:sp>
      <p:sp>
        <p:nvSpPr>
          <p:cNvPr id="111" name="Google Shape;111;p20"/>
          <p:cNvSpPr txBox="1">
            <a:spLocks noGrp="1"/>
          </p:cNvSpPr>
          <p:nvPr>
            <p:ph type="body" idx="4294967295"/>
          </p:nvPr>
        </p:nvSpPr>
        <p:spPr>
          <a:xfrm>
            <a:off x="4790785" y="276134"/>
            <a:ext cx="40452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600">
                <a:solidFill>
                  <a:srgbClr val="FFFFFF"/>
                </a:solidFill>
              </a:rPr>
              <a:t>7. Izquierda del punto decimal es la posición 0. </a:t>
            </a:r>
            <a:endParaRPr sz="1600">
              <a:solidFill>
                <a:srgbClr val="FFFFFF"/>
              </a:solidFill>
            </a:endParaRPr>
          </a:p>
          <a:p>
            <a:pPr marL="0" lvl="0" indent="0" algn="l" rtl="0">
              <a:spcBef>
                <a:spcPts val="1200"/>
              </a:spcBef>
              <a:spcAft>
                <a:spcPts val="0"/>
              </a:spcAft>
              <a:buNone/>
            </a:pPr>
            <a:r>
              <a:rPr lang="es-419" sz="1600">
                <a:solidFill>
                  <a:srgbClr val="FFFFFF"/>
                </a:solidFill>
              </a:rPr>
              <a:t>8. Se va sumando de a 1 a la posición izquierda. </a:t>
            </a:r>
            <a:endParaRPr sz="1600">
              <a:solidFill>
                <a:srgbClr val="FFFFFF"/>
              </a:solidFill>
            </a:endParaRPr>
          </a:p>
          <a:p>
            <a:pPr marL="0" lvl="0" indent="0" algn="l" rtl="0">
              <a:spcBef>
                <a:spcPts val="1200"/>
              </a:spcBef>
              <a:spcAft>
                <a:spcPts val="0"/>
              </a:spcAft>
              <a:buNone/>
            </a:pPr>
            <a:r>
              <a:rPr lang="es-419" sz="1600">
                <a:solidFill>
                  <a:srgbClr val="FFFFFF"/>
                </a:solidFill>
              </a:rPr>
              <a:t>9. Se va restando de a 1 a la derecha. </a:t>
            </a:r>
            <a:endParaRPr sz="1600">
              <a:solidFill>
                <a:srgbClr val="FFFFFF"/>
              </a:solidFill>
            </a:endParaRPr>
          </a:p>
          <a:p>
            <a:pPr marL="0" lvl="0" indent="0" algn="l" rtl="0">
              <a:spcBef>
                <a:spcPts val="1200"/>
              </a:spcBef>
              <a:spcAft>
                <a:spcPts val="0"/>
              </a:spcAft>
              <a:buNone/>
            </a:pPr>
            <a:r>
              <a:rPr lang="es-419" sz="1600">
                <a:solidFill>
                  <a:srgbClr val="FFFFFF"/>
                </a:solidFill>
              </a:rPr>
              <a:t>10 Peso definido: base elevado a su posición.</a:t>
            </a:r>
            <a:endParaRPr sz="1600">
              <a:solidFill>
                <a:srgbClr val="FFFFFF"/>
              </a:solidFill>
            </a:endParaRPr>
          </a:p>
          <a:p>
            <a:pPr marL="0" lvl="0" indent="0" algn="l" rtl="0">
              <a:spcBef>
                <a:spcPts val="1200"/>
              </a:spcBef>
              <a:spcAft>
                <a:spcPts val="0"/>
              </a:spcAft>
              <a:buNone/>
            </a:pPr>
            <a:r>
              <a:rPr lang="es-419" sz="1600">
                <a:solidFill>
                  <a:srgbClr val="FFFFFF"/>
                </a:solidFill>
              </a:rPr>
              <a:t>11.  Valor de un número: suma de productos del carácter en cada posición por el peso de la posición.</a:t>
            </a:r>
            <a:endParaRPr sz="1600">
              <a:solidFill>
                <a:srgbClr val="FFFFFF"/>
              </a:solidFill>
            </a:endParaRPr>
          </a:p>
          <a:p>
            <a:pPr marL="0" lvl="0" indent="0" algn="l" rtl="0">
              <a:spcBef>
                <a:spcPts val="1200"/>
              </a:spcBef>
              <a:spcAft>
                <a:spcPts val="1200"/>
              </a:spcAft>
              <a:buNone/>
            </a:pPr>
            <a:r>
              <a:rPr lang="es-419" sz="1600">
                <a:solidFill>
                  <a:srgbClr val="FFFFFF"/>
                </a:solidFill>
              </a:rPr>
              <a:t>12. Podemos construir infinitos números.</a:t>
            </a:r>
            <a:endParaRPr sz="1600">
              <a:solidFill>
                <a:srgbClr val="FFFFFF"/>
              </a:solidFill>
            </a:endParaRPr>
          </a:p>
        </p:txBody>
      </p:sp>
      <p:pic>
        <p:nvPicPr>
          <p:cNvPr id="139" name="Audio 138">
            <a:hlinkClick r:id="" action="ppaction://media"/>
            <a:extLst>
              <a:ext uri="{FF2B5EF4-FFF2-40B4-BE49-F238E27FC236}">
                <a16:creationId xmlns:a16="http://schemas.microsoft.com/office/drawing/2014/main" id="{C13E733B-C4F5-2CE3-AD63-0E55312484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pic>
        <p:nvPicPr>
          <p:cNvPr id="140" name="Audio 139">
            <a:hlinkClick r:id="" action="ppaction://media"/>
            <a:extLst>
              <a:ext uri="{FF2B5EF4-FFF2-40B4-BE49-F238E27FC236}">
                <a16:creationId xmlns:a16="http://schemas.microsoft.com/office/drawing/2014/main" id="{E80ED821-9363-C27A-58FB-3934CB5BDC7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5023"/>
    </mc:Choice>
    <mc:Fallback xmlns="">
      <p:transition spd="slow" advTm="85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9"/>
                </p:tgtEl>
              </p:cMediaNode>
            </p:audio>
            <p:audio isNarration="1">
              <p:cMediaNode vol="80000" showWhenStopped="0">
                <p:cTn id="11" fill="hold" display="0">
                  <p:stCondLst>
                    <p:cond delay="indefinite"/>
                  </p:stCondLst>
                  <p:endCondLst>
                    <p:cond evt="onStopAudio" delay="0">
                      <p:tgtEl>
                        <p:sldTgt/>
                      </p:tgtEl>
                    </p:cond>
                  </p:endCondLst>
                </p:cTn>
                <p:tgtEl>
                  <p:spTgt spid="140"/>
                </p:tgtEl>
              </p:cMediaNode>
            </p:audio>
          </p:childTnLst>
        </p:cTn>
      </p:par>
    </p:tnLst>
  </p:timing>
  <p:extLst>
    <p:ext uri="{3A86A75C-4F4B-4683-9AE1-C65F6400EC91}">
      <p14:laserTraceLst xmlns:p14="http://schemas.microsoft.com/office/powerpoint/2010/main">
        <p14:tracePtLst>
          <p14:tracePt t="1200" x="4127500" y="1030288"/>
          <p14:tracePt t="1232" x="4127500" y="1004888"/>
          <p14:tracePt t="1249" x="4127500" y="979488"/>
          <p14:tracePt t="1265" x="4127500" y="938213"/>
          <p14:tracePt t="1282" x="4137025" y="904875"/>
          <p14:tracePt t="1298" x="4144963" y="896938"/>
          <p14:tracePt t="1327" x="4152900" y="896938"/>
          <p14:tracePt t="2649" x="4152900" y="887413"/>
          <p14:tracePt t="2697" x="4152900" y="871538"/>
          <p14:tracePt t="2705" x="4170363" y="854075"/>
          <p14:tracePt t="2717" x="4170363" y="838200"/>
          <p14:tracePt t="2733" x="4178300" y="828675"/>
          <p14:tracePt t="2889" x="4178300" y="820738"/>
          <p14:tracePt t="2904" x="4178300" y="812800"/>
          <p14:tracePt t="2936" x="4178300" y="795338"/>
          <p14:tracePt t="3033" x="4178300" y="787400"/>
          <p14:tracePt t="3050" x="4178300" y="779463"/>
          <p14:tracePt t="3217" x="4178300" y="787400"/>
          <p14:tracePt t="3680" x="4178300" y="804863"/>
          <p14:tracePt t="3689" x="4178300" y="820738"/>
          <p14:tracePt t="3700" x="4178300" y="846138"/>
          <p14:tracePt t="3715" x="4170363" y="887413"/>
          <p14:tracePt t="3731" x="4162425" y="904875"/>
          <p14:tracePt t="3748" x="4162425" y="912813"/>
          <p14:tracePt t="4129" x="4152900" y="912813"/>
          <p14:tracePt t="4138" x="4144963" y="946150"/>
          <p14:tracePt t="4151" x="4119563" y="971550"/>
          <p14:tracePt t="4153" x="4111625" y="996950"/>
          <p14:tracePt t="4166" x="4086225" y="1030288"/>
          <p14:tracePt t="4181" x="4070350" y="1038225"/>
          <p14:tracePt t="4183" x="4070350" y="1055688"/>
          <p14:tracePt t="4537" x="4070350" y="1063625"/>
          <p14:tracePt t="4545" x="4070350" y="1071563"/>
          <p14:tracePt t="4554" x="4070350" y="1081088"/>
          <p14:tracePt t="4567" x="4070350" y="1089025"/>
          <p14:tracePt t="4752" x="4060825" y="1089025"/>
          <p14:tracePt t="4769" x="4052888" y="1089025"/>
          <p14:tracePt t="4777" x="4044950" y="1122363"/>
          <p14:tracePt t="4787" x="4002088" y="1163638"/>
          <p14:tracePt t="4799" x="3960813" y="1239838"/>
          <p14:tracePt t="4800" x="3894138" y="1323975"/>
          <p14:tracePt t="4815" x="3784600" y="1441450"/>
          <p14:tracePt t="4832" x="3717925" y="1549400"/>
          <p14:tracePt t="4848" x="3667125" y="1641475"/>
          <p14:tracePt t="4865" x="3643313" y="1674813"/>
          <p14:tracePt t="4882" x="3633788" y="1684338"/>
          <p14:tracePt t="4898" x="3633788" y="1700213"/>
          <p14:tracePt t="4985" x="3633788" y="1708150"/>
          <p14:tracePt t="5073" x="3633788" y="1692275"/>
          <p14:tracePt t="5081" x="3633788" y="1684338"/>
          <p14:tracePt t="5090" x="3633788" y="1674813"/>
          <p14:tracePt t="5100" x="3633788" y="1666875"/>
          <p14:tracePt t="5116" x="3633788" y="1633538"/>
          <p14:tracePt t="5131" x="3643313" y="1592263"/>
          <p14:tracePt t="5148" x="3651250" y="1582738"/>
          <p14:tracePt t="5191" x="3651250" y="1574800"/>
          <p14:tracePt t="5207" x="3651250" y="1566863"/>
          <p14:tracePt t="5305" x="3651250" y="1557338"/>
          <p14:tracePt t="5345" x="3651250" y="1549400"/>
          <p14:tracePt t="5361" x="3651250" y="1533525"/>
          <p14:tracePt t="5370" x="3651250" y="1524000"/>
          <p14:tracePt t="5384" x="3633788" y="1516063"/>
          <p14:tracePt t="5398" x="3600450" y="1508125"/>
          <p14:tracePt t="5401" x="3567113" y="1508125"/>
          <p14:tracePt t="5415" x="3457575" y="1524000"/>
          <p14:tracePt t="5431" x="3308350" y="1600200"/>
          <p14:tracePt t="5448" x="3148013" y="1717675"/>
          <p14:tracePt t="5465" x="3030538" y="1801813"/>
          <p14:tracePt t="5481" x="2955925" y="1851025"/>
          <p14:tracePt t="5498" x="2897188" y="1858963"/>
          <p14:tracePt t="5515" x="2813050" y="1858963"/>
          <p14:tracePt t="5531" x="2671763" y="1868488"/>
          <p14:tracePt t="5548" x="2562225" y="1858963"/>
          <p14:tracePt t="5565" x="2554288" y="1809750"/>
          <p14:tracePt t="5581" x="2579688" y="1733550"/>
          <p14:tracePt t="5598" x="2595563" y="1700213"/>
          <p14:tracePt t="5601" x="2579688" y="1692275"/>
          <p14:tracePt t="5615" x="2511425" y="1684338"/>
          <p14:tracePt t="5631" x="2436813" y="1700213"/>
          <p14:tracePt t="5648" x="2419350" y="1717675"/>
          <p14:tracePt t="5809" x="2436813" y="1733550"/>
          <p14:tracePt t="5817" x="2462213" y="1733550"/>
          <p14:tracePt t="5833" x="2487613" y="1717675"/>
          <p14:tracePt t="5848" x="2511425" y="1658938"/>
          <p14:tracePt t="5864" x="2520950" y="1582738"/>
          <p14:tracePt t="5881" x="2436813" y="1490663"/>
          <p14:tracePt t="5898" x="2160588" y="1382713"/>
          <p14:tracePt t="5914" x="1876425" y="1281113"/>
          <p14:tracePt t="5931" x="1774825" y="1206500"/>
          <p14:tracePt t="5948" x="1708150" y="1155700"/>
          <p14:tracePt t="5964" x="1633538" y="1122363"/>
          <p14:tracePt t="5981" x="1531938" y="1081088"/>
          <p14:tracePt t="5998" x="1406525" y="1038225"/>
          <p14:tracePt t="6000" x="1365250" y="1030288"/>
          <p14:tracePt t="6014" x="1273175" y="989013"/>
          <p14:tracePt t="6031" x="1214438" y="963613"/>
          <p14:tracePt t="6048" x="1171575" y="955675"/>
          <p14:tracePt t="6064" x="1089025" y="930275"/>
          <p14:tracePt t="6081" x="979488" y="904875"/>
          <p14:tracePt t="6098" x="954088" y="879475"/>
          <p14:tracePt t="6114" x="946150" y="820738"/>
          <p14:tracePt t="6131" x="938213" y="720725"/>
          <p14:tracePt t="6148" x="938213" y="661988"/>
          <p14:tracePt t="6164" x="938213" y="636588"/>
          <p14:tracePt t="6181" x="938213" y="628650"/>
          <p14:tracePt t="6239" x="928688" y="628650"/>
          <p14:tracePt t="6263" x="928688" y="636588"/>
          <p14:tracePt t="6287" x="912813" y="636588"/>
          <p14:tracePt t="6295" x="904875" y="636588"/>
          <p14:tracePt t="6303" x="895350" y="636588"/>
          <p14:tracePt t="6314" x="879475" y="644525"/>
          <p14:tracePt t="6331" x="812800" y="695325"/>
          <p14:tracePt t="6348" x="754063" y="754063"/>
          <p14:tracePt t="6364" x="703263" y="828675"/>
          <p14:tracePt t="6381" x="652463" y="904875"/>
          <p14:tracePt t="6398" x="603250" y="996950"/>
          <p14:tracePt t="6399" x="585788" y="1047750"/>
          <p14:tracePt t="6414" x="560388" y="1106488"/>
          <p14:tracePt t="6416" x="527050" y="1163638"/>
          <p14:tracePt t="6431" x="493713" y="1239838"/>
          <p14:tracePt t="6448" x="468313" y="1281113"/>
          <p14:tracePt t="6464" x="468313" y="1290638"/>
          <p14:tracePt t="6560" x="460375" y="1290638"/>
          <p14:tracePt t="6569" x="460375" y="1298575"/>
          <p14:tracePt t="6583" x="452438" y="1306513"/>
          <p14:tracePt t="6587" x="444500" y="1331913"/>
          <p14:tracePt t="6598" x="444500" y="1339850"/>
          <p14:tracePt t="6600" x="434975" y="1349375"/>
          <p14:tracePt t="6616" x="434975" y="1357313"/>
          <p14:tracePt t="6631" x="434975" y="1373188"/>
          <p14:tracePt t="6703" x="427038" y="1373188"/>
          <p14:tracePt t="6719" x="419100" y="1373188"/>
          <p14:tracePt t="6759" x="401638" y="1373188"/>
          <p14:tracePt t="6775" x="393700" y="1373188"/>
          <p14:tracePt t="6783" x="385763" y="1373188"/>
          <p14:tracePt t="6855" x="376238" y="1373188"/>
          <p14:tracePt t="6873" x="368300" y="1373188"/>
          <p14:tracePt t="6881" x="360363" y="1373188"/>
          <p14:tracePt t="6985" x="360363" y="1382713"/>
          <p14:tracePt t="6992" x="360363" y="1390650"/>
          <p14:tracePt t="7001" x="360363" y="1398588"/>
          <p14:tracePt t="7017" x="368300" y="1457325"/>
          <p14:tracePt t="7034" x="385763" y="1490663"/>
          <p14:tracePt t="7051" x="419100" y="1541463"/>
          <p14:tracePt t="7067" x="444500" y="1600200"/>
          <p14:tracePt t="7081" x="477838" y="1651000"/>
          <p14:tracePt t="7098" x="501650" y="1674813"/>
          <p14:tracePt t="7115" x="577850" y="1725613"/>
          <p14:tracePt t="7131" x="703263" y="1766888"/>
          <p14:tracePt t="7148" x="887413" y="1801813"/>
          <p14:tracePt t="7164" x="1071563" y="1801813"/>
          <p14:tracePt t="7182" x="1230313" y="1801813"/>
          <p14:tracePt t="7184" x="1298575" y="1792288"/>
          <p14:tracePt t="7198" x="1339850" y="1792288"/>
          <p14:tracePt t="7201" x="1373188" y="1784350"/>
          <p14:tracePt t="7215" x="1406525" y="1766888"/>
          <p14:tracePt t="7231" x="1431925" y="1758950"/>
          <p14:tracePt t="7248" x="1524000" y="1708150"/>
          <p14:tracePt t="7265" x="1633538" y="1651000"/>
          <p14:tracePt t="7281" x="1792288" y="1592263"/>
          <p14:tracePt t="7298" x="1892300" y="1549400"/>
          <p14:tracePt t="7314" x="1958975" y="1516063"/>
          <p14:tracePt t="7331" x="2001838" y="1508125"/>
          <p14:tracePt t="7348" x="2009775" y="1508125"/>
          <p14:tracePt t="7364" x="2017713" y="1508125"/>
          <p14:tracePt t="7381" x="2025650" y="1508125"/>
          <p14:tracePt t="7384" x="2035175" y="1508125"/>
          <p14:tracePt t="7479" x="2051050" y="1508125"/>
          <p14:tracePt t="7487" x="2068513" y="1508125"/>
          <p14:tracePt t="7497" x="2101850" y="1508125"/>
          <p14:tracePt t="7514" x="2143125" y="1508125"/>
          <p14:tracePt t="7531" x="2168525" y="1508125"/>
          <p14:tracePt t="7548" x="2185988" y="1508125"/>
          <p14:tracePt t="7591" x="2193925" y="1508125"/>
          <p14:tracePt t="7607" x="2201863" y="1508125"/>
          <p14:tracePt t="7615" x="2227263" y="1508125"/>
          <p14:tracePt t="7623" x="2235200" y="1508125"/>
          <p14:tracePt t="7631" x="2244725" y="1508125"/>
          <p14:tracePt t="7648" x="2278063" y="1524000"/>
          <p14:tracePt t="7664" x="2293938" y="1524000"/>
          <p14:tracePt t="7681" x="2303463" y="1533525"/>
          <p14:tracePt t="7698" x="2311400" y="1533525"/>
          <p14:tracePt t="7751" x="2319338" y="1533525"/>
          <p14:tracePt t="7767" x="2327275" y="1533525"/>
          <p14:tracePt t="8401" x="2327275" y="1524000"/>
          <p14:tracePt t="8415" x="2327275" y="1516063"/>
          <p14:tracePt t="8447" x="2319338" y="1516063"/>
          <p14:tracePt t="8465" x="2303463" y="1516063"/>
          <p14:tracePt t="8472" x="2293938" y="1516063"/>
          <p14:tracePt t="8481" x="2268538" y="1516063"/>
          <p14:tracePt t="8498" x="2211388" y="1516063"/>
          <p14:tracePt t="8515" x="2152650" y="1533525"/>
          <p14:tracePt t="8531" x="2093913" y="1549400"/>
          <p14:tracePt t="8547" x="2043113" y="1592263"/>
          <p14:tracePt t="8564" x="1984375" y="1600200"/>
          <p14:tracePt t="8581" x="1917700" y="1625600"/>
          <p14:tracePt t="8597" x="1792288" y="1666875"/>
          <p14:tracePt t="8614" x="1649413" y="1684338"/>
          <p14:tracePt t="8616" x="1574800" y="1692275"/>
          <p14:tracePt t="8631" x="1414463" y="1692275"/>
          <p14:tracePt t="8647" x="1273175" y="1725613"/>
          <p14:tracePt t="8664" x="1181100" y="1766888"/>
          <p14:tracePt t="8681" x="1104900" y="1792288"/>
          <p14:tracePt t="8697" x="1071563" y="1801813"/>
          <p14:tracePt t="8714" x="1055688" y="1801813"/>
          <p14:tracePt t="8731" x="1046163" y="1809750"/>
          <p14:tracePt t="8913" x="1038225" y="1809750"/>
          <p14:tracePt t="8930" x="1030288" y="1809750"/>
          <p14:tracePt t="8939" x="1022350" y="1809750"/>
          <p14:tracePt t="8952" x="1004888" y="1809750"/>
          <p14:tracePt t="8964" x="996950" y="1809750"/>
          <p14:tracePt t="8981" x="971550" y="1801813"/>
          <p14:tracePt t="8997" x="946150" y="1776413"/>
          <p14:tracePt t="9505" x="946150" y="1758950"/>
          <p14:tracePt t="9514" x="938213" y="1733550"/>
          <p14:tracePt t="9522" x="920750" y="1666875"/>
          <p14:tracePt t="9533" x="912813" y="1592263"/>
          <p14:tracePt t="9548" x="879475" y="1482725"/>
          <p14:tracePt t="9564" x="871538" y="1457325"/>
          <p14:tracePt t="9581" x="871538" y="1449388"/>
          <p14:tracePt t="9673" x="871538" y="1457325"/>
          <p14:tracePt t="9727" x="871538" y="1449388"/>
          <p14:tracePt t="9743" x="862013" y="1449388"/>
          <p14:tracePt t="9751" x="854075" y="1431925"/>
          <p14:tracePt t="9764" x="828675" y="1423988"/>
          <p14:tracePt t="9781" x="754063" y="1390650"/>
          <p14:tracePt t="9797" x="619125" y="1298575"/>
          <p14:tracePt t="9799" x="560388" y="1257300"/>
          <p14:tracePt t="9814" x="511175" y="1222375"/>
          <p14:tracePt t="9816" x="452438" y="1214438"/>
          <p14:tracePt t="9831" x="409575" y="1214438"/>
          <p14:tracePt t="9903" x="401638" y="1214438"/>
          <p14:tracePt t="9911" x="393700" y="1214438"/>
          <p14:tracePt t="9919" x="368300" y="1189038"/>
          <p14:tracePt t="9931" x="352425" y="1163638"/>
          <p14:tracePt t="9947" x="327025" y="1130300"/>
          <p14:tracePt t="9964" x="309563" y="1122363"/>
          <p14:tracePt t="9981" x="301625" y="1122363"/>
          <p14:tracePt t="10047" x="284163" y="1122363"/>
          <p14:tracePt t="10064" x="268288" y="1147763"/>
          <p14:tracePt t="10071" x="225425" y="1206500"/>
          <p14:tracePt t="10081" x="158750" y="1306513"/>
          <p14:tracePt t="10097" x="33338" y="1566863"/>
          <p14:tracePt t="10416" x="142875" y="3576638"/>
          <p14:tracePt t="10425" x="234950" y="3459163"/>
          <p14:tracePt t="10434" x="317500" y="3351213"/>
          <p14:tracePt t="10448" x="477838" y="3225800"/>
          <p14:tracePt t="10464" x="595313" y="3149600"/>
          <p14:tracePt t="10480" x="628650" y="3116263"/>
          <p14:tracePt t="10497" x="661988" y="3108325"/>
          <p14:tracePt t="10514" x="669925" y="3108325"/>
          <p14:tracePt t="10530" x="677863" y="3108325"/>
          <p14:tracePt t="10559" x="669925" y="3108325"/>
          <p14:tracePt t="10567" x="669925" y="3116263"/>
          <p14:tracePt t="10580" x="661988" y="3124200"/>
          <p14:tracePt t="10597" x="636588" y="3157538"/>
          <p14:tracePt t="10614" x="628650" y="3175000"/>
          <p14:tracePt t="10617" x="628650" y="3190875"/>
          <p14:tracePt t="10746" x="628650" y="3182938"/>
          <p14:tracePt t="10753" x="628650" y="3157538"/>
          <p14:tracePt t="10766" x="644525" y="3082925"/>
          <p14:tracePt t="10770" x="677863" y="2990850"/>
          <p14:tracePt t="10783" x="711200" y="2847975"/>
          <p14:tracePt t="10785" x="754063" y="2705100"/>
          <p14:tracePt t="10797" x="787400" y="2571750"/>
          <p14:tracePt t="10799" x="820738" y="2413000"/>
          <p14:tracePt t="10814" x="895350" y="2270125"/>
          <p14:tracePt t="10817" x="963613" y="2127250"/>
          <p14:tracePt t="10831" x="1138238" y="1835150"/>
          <p14:tracePt t="10847" x="1273175" y="1658938"/>
          <p14:tracePt t="10864" x="1331913" y="1557338"/>
          <p14:tracePt t="10881" x="1347788" y="1541463"/>
          <p14:tracePt t="10903" x="1347788" y="1533525"/>
          <p14:tracePt t="10976" x="1347788" y="1541463"/>
          <p14:tracePt t="10983" x="1347788" y="1549400"/>
          <p14:tracePt t="10991" x="1347788" y="1574800"/>
          <p14:tracePt t="10999" x="1357313" y="1582738"/>
          <p14:tracePt t="11014" x="1373188" y="1600200"/>
          <p14:tracePt t="11016" x="1373188" y="1641475"/>
          <p14:tracePt t="11031" x="1390650" y="1684338"/>
          <p14:tracePt t="11048" x="1406525" y="1743075"/>
          <p14:tracePt t="11064" x="1431925" y="1817688"/>
          <p14:tracePt t="11081" x="1465263" y="1876425"/>
          <p14:tracePt t="11097" x="1473200" y="1917700"/>
          <p14:tracePt t="11114" x="1498600" y="1985963"/>
          <p14:tracePt t="11131" x="1516063" y="2027238"/>
          <p14:tracePt t="11147" x="1516063" y="2052638"/>
          <p14:tracePt t="11164" x="1524000" y="2078038"/>
          <p14:tracePt t="11181" x="1524000" y="2085975"/>
          <p14:tracePt t="11197" x="1524000" y="2093913"/>
          <p14:tracePt t="11625" x="1524000" y="2101850"/>
          <p14:tracePt t="11640" x="1524000" y="2111375"/>
          <p14:tracePt t="11672" x="1524000" y="2119313"/>
          <p14:tracePt t="11687" x="1524000" y="2136775"/>
          <p14:tracePt t="11704" x="1524000" y="2144713"/>
          <p14:tracePt t="11719" x="1524000" y="2152650"/>
          <p14:tracePt t="11777" x="1524000" y="2160588"/>
          <p14:tracePt t="11792" x="1524000" y="2170113"/>
          <p14:tracePt t="12553" x="1524000" y="2178050"/>
          <p14:tracePt t="12576" x="1531938" y="2178050"/>
          <p14:tracePt t="12584" x="1541463" y="2178050"/>
          <p14:tracePt t="12602" x="1549400" y="2170113"/>
          <p14:tracePt t="12616" x="1557338" y="2152650"/>
          <p14:tracePt t="12633" x="1582738" y="2127250"/>
          <p14:tracePt t="12647" x="1598613" y="2119313"/>
          <p14:tracePt t="12664" x="1633538" y="2101850"/>
          <p14:tracePt t="12681" x="1657350" y="2085975"/>
          <p14:tracePt t="12697" x="1674813" y="2068513"/>
          <p14:tracePt t="12714" x="1690688" y="2068513"/>
          <p14:tracePt t="12731" x="1700213" y="2068513"/>
          <p14:tracePt t="12747" x="1700213" y="2060575"/>
          <p14:tracePt t="12764" x="1708150" y="2052638"/>
          <p14:tracePt t="12781" x="1716088" y="2044700"/>
          <p14:tracePt t="12823" x="1725613" y="2044700"/>
          <p14:tracePt t="12839" x="1725613" y="2035175"/>
          <p14:tracePt t="12847" x="1733550" y="2035175"/>
          <p14:tracePt t="12864" x="1741488" y="2035175"/>
          <p14:tracePt t="12895" x="1741488" y="2027238"/>
          <p14:tracePt t="12912" x="1741488" y="2019300"/>
          <p14:tracePt t="12943" x="1741488" y="2001838"/>
          <p14:tracePt t="12952" x="1758950" y="1993900"/>
          <p14:tracePt t="12964" x="1766888" y="1976438"/>
          <p14:tracePt t="12981" x="1800225" y="1943100"/>
          <p14:tracePt t="12997" x="1833563" y="1893888"/>
          <p14:tracePt t="13016" x="1876425" y="1851025"/>
          <p14:tracePt t="13031" x="1876425" y="1835150"/>
          <p14:tracePt t="13441" x="1876425" y="1843088"/>
          <p14:tracePt t="13449" x="1892300" y="1851025"/>
          <p14:tracePt t="13457" x="1909763" y="1851025"/>
          <p14:tracePt t="13464" x="1958975" y="1858963"/>
          <p14:tracePt t="13481" x="2051050" y="1876425"/>
          <p14:tracePt t="13497" x="2068513" y="1884363"/>
          <p14:tracePt t="13514" x="2068513" y="1893888"/>
          <p14:tracePt t="13729" x="2068513" y="1884363"/>
          <p14:tracePt t="13825" x="2068513" y="1917700"/>
          <p14:tracePt t="13832" x="2068513" y="1952625"/>
          <p14:tracePt t="13840" x="2068513" y="1985963"/>
          <p14:tracePt t="13848" x="2068513" y="2035175"/>
          <p14:tracePt t="13864" x="2068513" y="2078038"/>
          <p14:tracePt t="13881" x="2068513" y="2101850"/>
          <p14:tracePt t="14041" x="2068513" y="2111375"/>
          <p14:tracePt t="14065" x="2084388" y="2101850"/>
          <p14:tracePt t="14073" x="2127250" y="2093913"/>
          <p14:tracePt t="14088" x="2235200" y="2027238"/>
          <p14:tracePt t="14097" x="2278063" y="2001838"/>
          <p14:tracePt t="14113" x="2336800" y="1917700"/>
          <p14:tracePt t="14130" x="2386013" y="1876425"/>
          <p14:tracePt t="14147" x="2403475" y="1858963"/>
          <p14:tracePt t="14163" x="2411413" y="1843088"/>
          <p14:tracePt t="14199" x="2411413" y="1835150"/>
          <p14:tracePt t="14215" x="2411413" y="1825625"/>
          <p14:tracePt t="14247" x="2411413" y="1817688"/>
          <p14:tracePt t="14255" x="2419350" y="1809750"/>
          <p14:tracePt t="14264" x="2419350" y="1801813"/>
          <p14:tracePt t="14280" x="2444750" y="1792288"/>
          <p14:tracePt t="14297" x="2444750" y="1766888"/>
          <p14:tracePt t="14313" x="2444750" y="1751013"/>
          <p14:tracePt t="14417" x="2452688" y="1751013"/>
          <p14:tracePt t="14432" x="2462213" y="1751013"/>
          <p14:tracePt t="14497" x="2470150" y="1751013"/>
          <p14:tracePt t="14505" x="2478088" y="1751013"/>
          <p14:tracePt t="14515" x="2487613" y="1751013"/>
          <p14:tracePt t="14532" x="2520950" y="1776413"/>
          <p14:tracePt t="14547" x="2528888" y="1792288"/>
          <p14:tracePt t="14564" x="2536825" y="1809750"/>
          <p14:tracePt t="14581" x="2546350" y="1817688"/>
          <p14:tracePt t="15312" x="2546350" y="1809750"/>
          <p14:tracePt t="15320" x="2536825" y="1776413"/>
          <p14:tracePt t="15332" x="2536825" y="1725613"/>
          <p14:tracePt t="15350" x="2536825" y="1592263"/>
          <p14:tracePt t="15364" x="2536825" y="1474788"/>
          <p14:tracePt t="15381" x="2536825" y="1398588"/>
          <p14:tracePt t="15397" x="2579688" y="1323975"/>
          <p14:tracePt t="15414" x="2628900" y="1265238"/>
          <p14:tracePt t="15416" x="2646363" y="1247775"/>
          <p14:tracePt t="15431" x="2662238" y="1239838"/>
          <p14:tracePt t="15447" x="2662238" y="1214438"/>
          <p14:tracePt t="15463" x="2695575" y="1163638"/>
          <p14:tracePt t="15480" x="2771775" y="1089025"/>
          <p14:tracePt t="15496" x="2838450" y="1030288"/>
          <p14:tracePt t="15513" x="2881313" y="979488"/>
          <p14:tracePt t="15530" x="2905125" y="963613"/>
          <p14:tracePt t="15546" x="2914650" y="912813"/>
          <p14:tracePt t="15563" x="2938463" y="854075"/>
          <p14:tracePt t="15580" x="2989263" y="728663"/>
          <p14:tracePt t="15596" x="3106738" y="569913"/>
          <p14:tracePt t="15613" x="3198813" y="469900"/>
          <p14:tracePt t="15615" x="3240088" y="434975"/>
          <p14:tracePt t="15630" x="3298825" y="376238"/>
          <p14:tracePt t="15633" x="3341688" y="334963"/>
          <p14:tracePt t="15647" x="3357563" y="319088"/>
          <p14:tracePt t="15663" x="3349625" y="319088"/>
          <p14:tracePt t="15680" x="3290888" y="376238"/>
          <p14:tracePt t="15696" x="3224213" y="434975"/>
          <p14:tracePt t="15713" x="3190875" y="527050"/>
          <p14:tracePt t="15730" x="3106738" y="703263"/>
          <p14:tracePt t="15746" x="3030538" y="854075"/>
          <p14:tracePt t="15763" x="2997200" y="1004888"/>
          <p14:tracePt t="15780" x="3030538" y="1130300"/>
          <p14:tracePt t="15796" x="3122613" y="1247775"/>
          <p14:tracePt t="15813" x="3157538" y="1323975"/>
          <p14:tracePt t="15830" x="3181350" y="1398588"/>
          <p14:tracePt t="15833" x="3198813" y="1449388"/>
          <p14:tracePt t="15847" x="3224213" y="1508125"/>
          <p14:tracePt t="15863" x="3206750" y="1566863"/>
          <p14:tracePt t="15880" x="3198813" y="1582738"/>
          <p14:tracePt t="15896" x="3198813" y="1600200"/>
          <p14:tracePt t="15959" x="3181350" y="1625600"/>
          <p14:tracePt t="15967" x="3173413" y="1658938"/>
          <p14:tracePt t="15980" x="3157538" y="1700213"/>
          <p14:tracePt t="15996" x="3114675" y="1868488"/>
          <p14:tracePt t="16013" x="3065463" y="2093913"/>
          <p14:tracePt t="16015" x="3014663" y="2219325"/>
          <p14:tracePt t="16030" x="2981325" y="2354263"/>
          <p14:tracePt t="16032" x="2947988" y="2471738"/>
          <p14:tracePt t="16047" x="2881313" y="2689225"/>
          <p14:tracePt t="16063" x="2855913" y="2763838"/>
          <p14:tracePt t="16080" x="2855913" y="2773363"/>
          <p14:tracePt t="16162" x="2863850" y="2747963"/>
          <p14:tracePt t="16169" x="2905125" y="2714625"/>
          <p14:tracePt t="16182" x="2963863" y="2646363"/>
          <p14:tracePt t="16184" x="3022600" y="2605088"/>
          <p14:tracePt t="16197" x="3048000" y="2571750"/>
          <p14:tracePt t="16214" x="3073400" y="2538413"/>
          <p14:tracePt t="16217" x="3081338" y="2513013"/>
          <p14:tracePt t="16231" x="3089275" y="2497138"/>
          <p14:tracePt t="16247" x="3098800" y="2497138"/>
          <p14:tracePt t="16488" x="3098800" y="2487613"/>
          <p14:tracePt t="16512" x="3098800" y="2479675"/>
          <p14:tracePt t="16520" x="3081338" y="2454275"/>
          <p14:tracePt t="16532" x="3006725" y="2413000"/>
          <p14:tracePt t="16549" x="2695575" y="2195513"/>
          <p14:tracePt t="16563" x="2411413" y="2035175"/>
          <p14:tracePt t="16580" x="2360613" y="1993900"/>
          <p14:tracePt t="16597" x="2327275" y="1993900"/>
          <p14:tracePt t="16613" x="2219325" y="2052638"/>
          <p14:tracePt t="16630" x="2143125" y="2093913"/>
          <p14:tracePt t="16633" x="2135188" y="2101850"/>
          <p14:tracePt t="16679" x="2135188" y="2111375"/>
          <p14:tracePt t="16735" x="2135188" y="2101850"/>
          <p14:tracePt t="16743" x="2135188" y="2078038"/>
          <p14:tracePt t="16752" x="2160588" y="2052638"/>
          <p14:tracePt t="16763" x="2185988" y="2019300"/>
          <p14:tracePt t="16780" x="2201863" y="2009775"/>
          <p14:tracePt t="16839" x="2201863" y="1993900"/>
          <p14:tracePt t="16855" x="2201863" y="1985963"/>
          <p14:tracePt t="16897" x="2201863" y="2001838"/>
          <p14:tracePt t="16904" x="2193925" y="2052638"/>
          <p14:tracePt t="16915" x="2193925" y="2101850"/>
          <p14:tracePt t="16932" x="2152650" y="2244725"/>
          <p14:tracePt t="16949" x="2119313" y="2336800"/>
          <p14:tracePt t="16965" x="2093913" y="2370138"/>
          <p14:tracePt t="17008" x="2101850" y="2370138"/>
          <p14:tracePt t="17015" x="2119313" y="2370138"/>
          <p14:tracePt t="17032" x="2119313" y="2362200"/>
          <p14:tracePt t="17071" x="2109788" y="2362200"/>
          <p14:tracePt t="17087" x="2101850" y="2362200"/>
          <p14:tracePt t="17265" x="2101850" y="2370138"/>
          <p14:tracePt t="17273" x="2101850" y="2379663"/>
          <p14:tracePt t="17282" x="2101850" y="2395538"/>
          <p14:tracePt t="17299" x="2101850" y="2446338"/>
          <p14:tracePt t="17314" x="2101850" y="2462213"/>
          <p14:tracePt t="17344" x="2101850" y="2471738"/>
          <p14:tracePt t="17351" x="2119313" y="2471738"/>
          <p14:tracePt t="17368" x="2127250" y="2479675"/>
          <p14:tracePt t="17569" x="2135188" y="2479675"/>
          <p14:tracePt t="17577" x="2143125" y="2479675"/>
          <p14:tracePt t="17586" x="2168525" y="2471738"/>
          <p14:tracePt t="17599" x="2176463" y="2462213"/>
          <p14:tracePt t="17603" x="2185988" y="2446338"/>
          <p14:tracePt t="17613" x="2193925" y="2446338"/>
          <p14:tracePt t="17630" x="2227263" y="2428875"/>
          <p14:tracePt t="17632" x="2244725" y="2420938"/>
          <p14:tracePt t="17647" x="2319338" y="2370138"/>
          <p14:tracePt t="17663" x="2436813" y="2287588"/>
          <p14:tracePt t="17680" x="2495550" y="2236788"/>
          <p14:tracePt t="17696" x="2520950" y="2219325"/>
          <p14:tracePt t="17713" x="2528888" y="2219325"/>
          <p14:tracePt t="17799" x="2536825" y="2219325"/>
          <p14:tracePt t="18040" x="2546350" y="2219325"/>
          <p14:tracePt t="18048" x="2570163" y="2228850"/>
          <p14:tracePt t="18057" x="2603500" y="2228850"/>
          <p14:tracePt t="18065" x="2654300" y="2236788"/>
          <p14:tracePt t="18080" x="2746375" y="2252663"/>
          <p14:tracePt t="18096" x="2813050" y="2278063"/>
          <p14:tracePt t="18113" x="2863850" y="2295525"/>
          <p14:tracePt t="18130" x="2905125" y="2346325"/>
          <p14:tracePt t="18146" x="2955925" y="2403475"/>
          <p14:tracePt t="18163" x="2989263" y="2454275"/>
          <p14:tracePt t="18180" x="3014663" y="2471738"/>
          <p14:tracePt t="18961" x="3022600" y="2471738"/>
          <p14:tracePt t="18969" x="3030538" y="2471738"/>
          <p14:tracePt t="18982" x="3048000" y="2471738"/>
          <p14:tracePt t="18984" x="3055938" y="2479675"/>
          <p14:tracePt t="18999" x="3073400" y="2487613"/>
          <p14:tracePt t="19080" x="3073400" y="2497138"/>
          <p14:tracePt t="19098" x="3081338" y="2497138"/>
          <p14:tracePt t="19328" x="3098800" y="2497138"/>
          <p14:tracePt t="19337" x="3122613" y="2513013"/>
          <p14:tracePt t="19348" x="3140075" y="2513013"/>
          <p14:tracePt t="19366" x="3173413" y="2520950"/>
          <p14:tracePt t="19369" x="3198813" y="2520950"/>
          <p14:tracePt t="19380" x="3206750" y="2530475"/>
          <p14:tracePt t="19396" x="3214688" y="2530475"/>
          <p14:tracePt t="19600" x="3214688" y="2538413"/>
          <p14:tracePt t="19617" x="3214688" y="2546350"/>
          <p14:tracePt t="19800" x="3224213" y="2546350"/>
          <p14:tracePt t="19889" x="3214688" y="2554288"/>
          <p14:tracePt t="19898" x="3190875" y="2571750"/>
          <p14:tracePt t="19906" x="3165475" y="2597150"/>
          <p14:tracePt t="19913" x="3148013" y="2613025"/>
          <p14:tracePt t="19930" x="3081338" y="2663825"/>
          <p14:tracePt t="19947" x="3048000" y="2714625"/>
          <p14:tracePt t="19963" x="3030538" y="2747963"/>
          <p14:tracePt t="19980" x="3030538" y="2763838"/>
          <p14:tracePt t="19996" x="3030538" y="2773363"/>
          <p14:tracePt t="20225" x="3030538" y="2781300"/>
          <p14:tracePt t="20625" x="3014663" y="2781300"/>
          <p14:tracePt t="20640" x="3006725" y="2781300"/>
          <p14:tracePt t="20784" x="2997200" y="2781300"/>
          <p14:tracePt t="20801" x="2989263" y="2781300"/>
          <p14:tracePt t="20815" x="2981325" y="2781300"/>
          <p14:tracePt t="20848" x="2973388" y="2781300"/>
          <p14:tracePt t="20863" x="2963863" y="2781300"/>
          <p14:tracePt t="20871" x="2947988" y="2781300"/>
          <p14:tracePt t="20880" x="2938463" y="2781300"/>
          <p14:tracePt t="20896" x="2922588" y="2773363"/>
          <p14:tracePt t="20913" x="2914650" y="2763838"/>
          <p14:tracePt t="20930" x="2897188" y="2763838"/>
          <p14:tracePt t="20946" x="2889250" y="2763838"/>
          <p14:tracePt t="20963" x="2871788" y="2763838"/>
          <p14:tracePt t="20980" x="2855913" y="2763838"/>
          <p14:tracePt t="20996" x="2838450" y="2773363"/>
          <p14:tracePt t="21013" x="2813050" y="2806700"/>
          <p14:tracePt t="21030" x="2797175" y="2814638"/>
          <p14:tracePt t="21046" x="2787650" y="2814638"/>
          <p14:tracePt t="21088" x="2787650" y="2806700"/>
          <p14:tracePt t="21096" x="2787650" y="2781300"/>
          <p14:tracePt t="21103" x="2787650" y="2763838"/>
          <p14:tracePt t="21113" x="2787650" y="2755900"/>
          <p14:tracePt t="21129" x="2797175" y="2730500"/>
          <p14:tracePt t="21146" x="2813050" y="2722563"/>
          <p14:tracePt t="21215" x="2813050" y="2730500"/>
          <p14:tracePt t="21223" x="2813050" y="2740025"/>
          <p14:tracePt t="21239" x="2813050" y="2755900"/>
          <p14:tracePt t="21537" x="2813050" y="2747963"/>
          <p14:tracePt t="21729" x="2813050" y="2740025"/>
          <p14:tracePt t="21737" x="2822575" y="2722563"/>
          <p14:tracePt t="21748" x="2846388" y="2697163"/>
          <p14:tracePt t="21764" x="2905125" y="2622550"/>
          <p14:tracePt t="21780" x="2955925" y="2530475"/>
          <p14:tracePt t="21796" x="3030538" y="2413000"/>
          <p14:tracePt t="21813" x="3081338" y="2336800"/>
          <p14:tracePt t="21815" x="3089275" y="2303463"/>
          <p14:tracePt t="21830" x="3106738" y="2270125"/>
          <p14:tracePt t="21833" x="3114675" y="2244725"/>
          <p14:tracePt t="21847" x="3122613" y="2236788"/>
          <p14:tracePt t="21849" x="3122613" y="2228850"/>
          <p14:tracePt t="21904" x="3122613" y="2244725"/>
          <p14:tracePt t="21912" x="3122613" y="2270125"/>
          <p14:tracePt t="21920" x="3106738" y="2320925"/>
          <p14:tracePt t="21930" x="3098800" y="2354263"/>
          <p14:tracePt t="21946" x="3065463" y="2420938"/>
          <p14:tracePt t="21963" x="3040063" y="2462213"/>
          <p14:tracePt t="21980" x="3006725" y="2497138"/>
          <p14:tracePt t="21996" x="2997200" y="2513013"/>
          <p14:tracePt t="22013" x="2989263" y="2538413"/>
          <p14:tracePt t="22030" x="2981325" y="2538413"/>
          <p14:tracePt t="22033" x="2981325" y="2546350"/>
          <p14:tracePt t="22113" x="2981325" y="2538413"/>
          <p14:tracePt t="22130" x="2981325" y="2513013"/>
          <p14:tracePt t="22146" x="2981325" y="2505075"/>
          <p14:tracePt t="22249" x="2981325" y="2513013"/>
          <p14:tracePt t="22257" x="2981325" y="2538413"/>
          <p14:tracePt t="22265" x="2981325" y="2546350"/>
          <p14:tracePt t="22280" x="2981325" y="2571750"/>
          <p14:tracePt t="22296" x="2981325" y="2589213"/>
          <p14:tracePt t="22328" x="2981325" y="2597150"/>
          <p14:tracePt t="22335" x="2981325" y="2605088"/>
          <p14:tracePt t="22346" x="2963863" y="2622550"/>
          <p14:tracePt t="22363" x="2963863" y="2646363"/>
          <p14:tracePt t="22380" x="2963863" y="2663825"/>
          <p14:tracePt t="22449" x="2955925" y="2663825"/>
          <p14:tracePt t="22464" x="2947988" y="2663825"/>
          <p14:tracePt t="22481" x="2947988" y="2655888"/>
          <p14:tracePt t="22498" x="2947988" y="2638425"/>
          <p14:tracePt t="22584" x="2938463" y="2646363"/>
          <p14:tracePt t="22593" x="2938463" y="2655888"/>
          <p14:tracePt t="22602" x="2930525" y="2671763"/>
          <p14:tracePt t="22614" x="2930525" y="2697163"/>
          <p14:tracePt t="22617" x="2914650" y="2697163"/>
          <p14:tracePt t="22629" x="2914650" y="2705100"/>
          <p14:tracePt t="23377" x="2914650" y="2714625"/>
          <p14:tracePt t="23393" x="2914650" y="2722563"/>
          <p14:tracePt t="23673" x="2922588" y="2722563"/>
          <p14:tracePt t="23689" x="2930525" y="2722563"/>
          <p14:tracePt t="23761" x="2930525" y="2714625"/>
          <p14:tracePt t="23769" x="2947988" y="2689225"/>
          <p14:tracePt t="23781" x="2973388" y="2655888"/>
          <p14:tracePt t="23796" x="3014663" y="2605088"/>
          <p14:tracePt t="23812" x="3030538" y="2563813"/>
          <p14:tracePt t="23829" x="3040063" y="2546350"/>
          <p14:tracePt t="23977" x="3040063" y="2554288"/>
          <p14:tracePt t="24000" x="3055938" y="2554288"/>
          <p14:tracePt t="24008" x="3065463" y="2554288"/>
          <p14:tracePt t="24024" x="3073400" y="2554288"/>
          <p14:tracePt t="24039" x="3081338" y="2563813"/>
          <p14:tracePt t="24047" x="3098800" y="2571750"/>
          <p14:tracePt t="24063" x="3122613" y="2579688"/>
          <p14:tracePt t="24080" x="3132138" y="2597150"/>
          <p14:tracePt t="24096" x="3132138" y="2589213"/>
          <p14:tracePt t="24168" x="3148013" y="2589213"/>
          <p14:tracePt t="24176" x="3157538" y="2589213"/>
          <p14:tracePt t="24184" x="3173413" y="2589213"/>
          <p14:tracePt t="24196" x="3181350" y="2589213"/>
          <p14:tracePt t="24213" x="3198813" y="2579688"/>
          <p14:tracePt t="24230" x="3232150" y="2571750"/>
          <p14:tracePt t="24233" x="3240088" y="2571750"/>
          <p14:tracePt t="24247" x="3249613" y="2571750"/>
          <p14:tracePt t="24377" x="3249613" y="2563813"/>
          <p14:tracePt t="24385" x="3249613" y="2554288"/>
          <p14:tracePt t="24398" x="3257550" y="2546350"/>
          <p14:tracePt t="24402" x="3265488" y="2513013"/>
          <p14:tracePt t="24413" x="3290888" y="2487613"/>
          <p14:tracePt t="24430" x="3298825" y="2471738"/>
          <p14:tracePt t="24432" x="3308350" y="2471738"/>
          <p14:tracePt t="24446" x="3324225" y="2462213"/>
          <p14:tracePt t="24449" x="3324225" y="2446338"/>
          <p14:tracePt t="24463" x="3332163" y="2446338"/>
          <p14:tracePt t="24633" x="3332163" y="2454275"/>
          <p14:tracePt t="24641" x="3332163" y="2462213"/>
          <p14:tracePt t="24649" x="3332163" y="2479675"/>
          <p14:tracePt t="24665" x="3316288" y="2513013"/>
          <p14:tracePt t="24680" x="3298825" y="2538413"/>
          <p14:tracePt t="24696" x="3290888" y="2563813"/>
          <p14:tracePt t="24713" x="3282950" y="2579688"/>
          <p14:tracePt t="24921" x="3273425" y="2579688"/>
          <p14:tracePt t="24937" x="3257550" y="2597150"/>
          <p14:tracePt t="24945" x="3232150" y="2622550"/>
          <p14:tracePt t="24951" x="3224213" y="2646363"/>
          <p14:tracePt t="24963" x="3198813" y="2671763"/>
          <p14:tracePt t="24980" x="3148013" y="2747963"/>
          <p14:tracePt t="24996" x="3098800" y="2822575"/>
          <p14:tracePt t="25013" x="3065463" y="2898775"/>
          <p14:tracePt t="25030" x="3040063" y="2932113"/>
          <p14:tracePt t="25033" x="3030538" y="2940050"/>
          <p14:tracePt t="25079" x="3055938" y="2924175"/>
          <p14:tracePt t="25088" x="3106738" y="2865438"/>
          <p14:tracePt t="25104" x="3214688" y="2781300"/>
          <p14:tracePt t="25113" x="3316288" y="2681288"/>
          <p14:tracePt t="25130" x="3567113" y="2462213"/>
          <p14:tracePt t="25145" x="3700463" y="2354263"/>
          <p14:tracePt t="25162" x="3735388" y="2320925"/>
          <p14:tracePt t="25179" x="3735388" y="2311400"/>
          <p14:tracePt t="25195" x="3735388" y="2303463"/>
          <p14:tracePt t="25215" x="3735388" y="2311400"/>
          <p14:tracePt t="25229" x="3725863" y="2336800"/>
          <p14:tracePt t="25246" x="3700463" y="2379663"/>
          <p14:tracePt t="25248" x="3692525" y="2387600"/>
          <p14:tracePt t="25262" x="3684588" y="2403475"/>
          <p14:tracePt t="25264" x="3676650" y="2420938"/>
          <p14:tracePt t="25279" x="3600450" y="2462213"/>
          <p14:tracePt t="25295" x="3525838" y="2520950"/>
          <p14:tracePt t="25312" x="3457575" y="2571750"/>
          <p14:tracePt t="25329" x="3449638" y="2597150"/>
          <p14:tracePt t="25345" x="3449638" y="2605088"/>
          <p14:tracePt t="25383" x="3441700" y="2605088"/>
          <p14:tracePt t="25391" x="3433763" y="2605088"/>
          <p14:tracePt t="25399" x="3408363" y="2613025"/>
          <p14:tracePt t="25412" x="3382963" y="2630488"/>
          <p14:tracePt t="25429" x="3341688" y="2663825"/>
          <p14:tracePt t="25445" x="3298825" y="2671763"/>
          <p14:tracePt t="25447" x="3273425" y="2671763"/>
          <p14:tracePt t="25462" x="3265488" y="2681288"/>
          <p14:tracePt t="25464" x="3257550" y="2681288"/>
          <p14:tracePt t="25479" x="3249613" y="2689225"/>
          <p14:tracePt t="25495" x="3224213" y="2689225"/>
          <p14:tracePt t="25512" x="3214688" y="2689225"/>
          <p14:tracePt t="25529" x="3206750" y="2689225"/>
          <p14:tracePt t="25545" x="3198813" y="2705100"/>
          <p14:tracePt t="25562" x="3181350" y="2730500"/>
          <p14:tracePt t="25579" x="3157538" y="2747963"/>
          <p14:tracePt t="25595" x="3148013" y="2763838"/>
          <p14:tracePt t="25612" x="3148013" y="2781300"/>
          <p14:tracePt t="25629" x="3148013" y="2789238"/>
          <p14:tracePt t="25645" x="3148013" y="2797175"/>
          <p14:tracePt t="25648" x="3148013" y="2806700"/>
          <p14:tracePt t="25664" x="3140075" y="2806700"/>
          <p14:tracePt t="25679" x="3132138" y="2832100"/>
          <p14:tracePt t="25695" x="3132138" y="2840038"/>
          <p14:tracePt t="25759" x="3132138" y="2822575"/>
          <p14:tracePt t="25767" x="3140075" y="2814638"/>
          <p14:tracePt t="25779" x="3157538" y="2789238"/>
          <p14:tracePt t="25795" x="3173413" y="2773363"/>
          <p14:tracePt t="25812" x="3198813" y="2763838"/>
          <p14:tracePt t="25829" x="3214688" y="2755900"/>
          <p14:tracePt t="25845" x="3249613" y="2714625"/>
          <p14:tracePt t="25848" x="3265488" y="2697163"/>
          <p14:tracePt t="25862" x="3290888" y="2671763"/>
          <p14:tracePt t="25864" x="3298825" y="2663825"/>
          <p14:tracePt t="25882" x="3308350" y="2638425"/>
          <p14:tracePt t="25895" x="3316288" y="2638425"/>
          <p14:tracePt t="25912" x="3316288" y="2646363"/>
          <p14:tracePt t="25929" x="3308350" y="2763838"/>
          <p14:tracePt t="25945" x="3282950" y="2890838"/>
          <p14:tracePt t="25962" x="3282950" y="2914650"/>
          <p14:tracePt t="26096" x="3282950" y="2906713"/>
          <p14:tracePt t="26105" x="3282950" y="2898775"/>
          <p14:tracePt t="26114" x="3282950" y="2873375"/>
          <p14:tracePt t="26129" x="3282950" y="2855913"/>
          <p14:tracePt t="26241" x="3273425" y="2855913"/>
          <p14:tracePt t="26249" x="3265488" y="2855913"/>
          <p14:tracePt t="26265" x="3224213" y="2855913"/>
          <p14:tracePt t="26280" x="3165475" y="2873375"/>
          <p14:tracePt t="26296" x="3098800" y="2906713"/>
          <p14:tracePt t="26313" x="3081338" y="2932113"/>
          <p14:tracePt t="26329" x="3081338" y="2924175"/>
          <p14:tracePt t="26346" x="3081338" y="2881313"/>
          <p14:tracePt t="26363" x="3081338" y="2832100"/>
          <p14:tracePt t="26380" x="3081338" y="2806700"/>
          <p14:tracePt t="26431" x="3081338" y="2832100"/>
          <p14:tracePt t="26439" x="3081338" y="2847975"/>
          <p14:tracePt t="26448" x="3081338" y="2890838"/>
          <p14:tracePt t="26463" x="3081338" y="2924175"/>
          <p14:tracePt t="26465" x="3081338" y="2957513"/>
          <p14:tracePt t="26480" x="3081338" y="3057525"/>
          <p14:tracePt t="26496" x="3081338" y="3098800"/>
          <p14:tracePt t="26513" x="3081338" y="3108325"/>
          <p14:tracePt t="26544" x="3114675" y="3108325"/>
          <p14:tracePt t="26551" x="3148013" y="3098800"/>
          <p14:tracePt t="26562" x="3198813" y="3082925"/>
          <p14:tracePt t="26579" x="3290888" y="3057525"/>
          <p14:tracePt t="26595" x="3308350" y="3024188"/>
          <p14:tracePt t="26612" x="3324225" y="3016250"/>
          <p14:tracePt t="26629" x="3316288" y="2998788"/>
          <p14:tracePt t="26646" x="3308350" y="2990850"/>
          <p14:tracePt t="26648" x="3290888" y="2990850"/>
          <p14:tracePt t="26662" x="3282950" y="2990850"/>
          <p14:tracePt t="26664" x="3273425" y="2998788"/>
          <p14:tracePt t="26679" x="3257550" y="3006725"/>
          <p14:tracePt t="26703" x="3249613" y="3006725"/>
          <p14:tracePt t="26712" x="3240088" y="2990850"/>
          <p14:tracePt t="26729" x="3214688" y="2940050"/>
          <p14:tracePt t="26745" x="3190875" y="2881313"/>
          <p14:tracePt t="26762" x="3148013" y="2822575"/>
          <p14:tracePt t="26779" x="3098800" y="2773363"/>
          <p14:tracePt t="26795" x="3040063" y="2740025"/>
          <p14:tracePt t="26812" x="2914650" y="2773363"/>
          <p14:tracePt t="26829" x="2787650" y="2898775"/>
          <p14:tracePt t="26846" x="2687638" y="3032125"/>
          <p14:tracePt t="26847" x="2662238" y="3074988"/>
          <p14:tracePt t="26862" x="2654300" y="3082925"/>
          <p14:tracePt t="26911" x="2654300" y="3074988"/>
          <p14:tracePt t="26918" x="2687638" y="3049588"/>
          <p14:tracePt t="26931" x="2771775" y="3006725"/>
          <p14:tracePt t="26945" x="3073400" y="2914650"/>
          <p14:tracePt t="26962" x="3390900" y="2940050"/>
          <p14:tracePt t="26979" x="3584575" y="3024188"/>
          <p14:tracePt t="26995" x="3709988" y="3133725"/>
          <p14:tracePt t="27012" x="3792538" y="3267075"/>
          <p14:tracePt t="27029" x="3843338" y="3417888"/>
          <p14:tracePt t="27045" x="3851275" y="3502025"/>
          <p14:tracePt t="27062" x="3868738" y="3535363"/>
          <p14:tracePt t="27111" x="3868738" y="3527425"/>
          <p14:tracePt t="27119" x="3868738" y="3502025"/>
          <p14:tracePt t="27129" x="3868738" y="3451225"/>
          <p14:tracePt t="27145" x="3894138" y="3351213"/>
          <p14:tracePt t="27162" x="3902075" y="3267075"/>
          <p14:tracePt t="27179" x="3902075" y="3208338"/>
          <p14:tracePt t="27195" x="3902075" y="3182938"/>
          <p14:tracePt t="27392" x="3894138" y="3182938"/>
          <p14:tracePt t="27400" x="3860800" y="3175000"/>
          <p14:tracePt t="27414" x="3827463" y="3175000"/>
          <p14:tracePt t="27419" x="3776663" y="3167063"/>
          <p14:tracePt t="27432" x="3684588" y="3167063"/>
          <p14:tracePt t="27446" x="3651250" y="3167063"/>
          <p14:tracePt t="27448" x="3643313" y="3167063"/>
          <p14:tracePt t="27462" x="3633788" y="3167063"/>
          <p14:tracePt t="27479" x="3608388" y="3175000"/>
          <p14:tracePt t="27495" x="3567113" y="3233738"/>
          <p14:tracePt t="27512" x="3516313" y="3284538"/>
          <p14:tracePt t="27529" x="3508375" y="3300413"/>
          <p14:tracePt t="27545" x="3508375" y="3317875"/>
          <p14:tracePt t="27562" x="3500438" y="3317875"/>
          <p14:tracePt t="27579" x="3475038" y="3341688"/>
          <p14:tracePt t="27595" x="3449638" y="3367088"/>
          <p14:tracePt t="27612" x="3424238" y="3376613"/>
          <p14:tracePt t="27628" x="3408363" y="3376613"/>
          <p14:tracePt t="27645" x="3400425" y="3392488"/>
          <p14:tracePt t="27662" x="3349625" y="3443288"/>
          <p14:tracePt t="27665" x="3324225" y="3476625"/>
          <p14:tracePt t="27679" x="3273425" y="3551238"/>
          <p14:tracePt t="27695" x="3257550" y="3602038"/>
          <p14:tracePt t="27712" x="3249613" y="3619500"/>
          <p14:tracePt t="27729" x="3232150" y="3619500"/>
          <p14:tracePt t="27745" x="3224213" y="3627438"/>
          <p14:tracePt t="27762" x="3206750" y="3643313"/>
          <p14:tracePt t="27779" x="3198813" y="3652838"/>
          <p14:tracePt t="27823" x="3190875" y="3652838"/>
          <p14:tracePt t="27847" x="3181350" y="3652838"/>
          <p14:tracePt t="27855" x="3165475" y="3652838"/>
          <p14:tracePt t="27863" x="3157538" y="3652838"/>
          <p14:tracePt t="27879" x="3114675" y="3652838"/>
          <p14:tracePt t="27895" x="3089275" y="3652838"/>
          <p14:tracePt t="27912" x="3065463" y="3652838"/>
          <p14:tracePt t="27929" x="3055938" y="3652838"/>
          <p14:tracePt t="27945" x="3040063" y="3652838"/>
          <p14:tracePt t="27962" x="2973388" y="3619500"/>
          <p14:tracePt t="27978" x="2897188" y="3568700"/>
          <p14:tracePt t="27995" x="2830513" y="3535363"/>
          <p14:tracePt t="28012" x="2787650" y="3509963"/>
          <p14:tracePt t="28029" x="2754313" y="3492500"/>
          <p14:tracePt t="28045" x="2720975" y="3468688"/>
          <p14:tracePt t="28062" x="2695575" y="3459163"/>
          <p14:tracePt t="28065" x="2679700" y="3459163"/>
          <p14:tracePt t="28079" x="2662238" y="3459163"/>
          <p14:tracePt t="28095" x="2646363" y="3459163"/>
          <p14:tracePt t="28112" x="2613025" y="3443288"/>
          <p14:tracePt t="28128" x="2595563" y="3435350"/>
          <p14:tracePt t="28145" x="2587625" y="3425825"/>
          <p14:tracePt t="28167" x="2579688" y="3425825"/>
          <p14:tracePt t="28178" x="2579688" y="3417888"/>
          <p14:tracePt t="28195" x="2546350" y="3409950"/>
          <p14:tracePt t="28212" x="2528888" y="3376613"/>
          <p14:tracePt t="28229" x="2503488" y="3367088"/>
          <p14:tracePt t="28245" x="2495550" y="3367088"/>
          <p14:tracePt t="28303" x="2487613" y="3367088"/>
          <p14:tracePt t="28319" x="2478088" y="3367088"/>
          <p14:tracePt t="28368" x="2470150" y="3367088"/>
          <p14:tracePt t="28377" x="2470150" y="3359150"/>
          <p14:tracePt t="28385" x="2462213" y="3359150"/>
          <p14:tracePt t="28395" x="2452688" y="3351213"/>
          <p14:tracePt t="28463" x="2436813" y="3351213"/>
          <p14:tracePt t="28487" x="2428875" y="3351213"/>
          <p14:tracePt t="28503" x="2419350" y="3351213"/>
          <p14:tracePt t="28535" x="2411413" y="3351213"/>
          <p14:tracePt t="28553" x="2403475" y="3351213"/>
          <p14:tracePt t="28562" x="2395538" y="3351213"/>
          <p14:tracePt t="28575" x="2386013" y="3351213"/>
          <p14:tracePt t="28615" x="2378075" y="3351213"/>
          <p14:tracePt t="28631" x="2352675" y="3351213"/>
          <p14:tracePt t="28639" x="2327275" y="3351213"/>
          <p14:tracePt t="28648" x="2311400" y="3359150"/>
          <p14:tracePt t="28662" x="2286000" y="3359150"/>
          <p14:tracePt t="28665" x="2252663" y="3359150"/>
          <p14:tracePt t="28679" x="2244725" y="3376613"/>
          <p14:tracePt t="28695" x="2235200" y="3376613"/>
          <p14:tracePt t="28712" x="2219325" y="3376613"/>
          <p14:tracePt t="28729" x="2211388" y="3367088"/>
          <p14:tracePt t="28745" x="2201863" y="3359150"/>
          <p14:tracePt t="28762" x="2193925" y="3341688"/>
          <p14:tracePt t="28779" x="2185988" y="3341688"/>
          <p14:tracePt t="28795" x="2168525" y="3341688"/>
          <p14:tracePt t="28812" x="2143125" y="3341688"/>
          <p14:tracePt t="28829" x="2127250" y="3341688"/>
          <p14:tracePt t="28845" x="2093913" y="3367088"/>
          <p14:tracePt t="28862" x="2060575" y="3425825"/>
          <p14:tracePt t="28865" x="2017713" y="3484563"/>
          <p14:tracePt t="28879" x="1808163" y="3711575"/>
          <p14:tracePt t="28895" x="1406525" y="3937000"/>
          <p14:tracePt t="28912" x="862013" y="4179888"/>
          <p14:tracePt t="28929" x="552450" y="4348163"/>
          <p14:tracePt t="28945" x="17463" y="4683125"/>
          <p14:tracePt t="29695" x="184150" y="4598988"/>
          <p14:tracePt t="29704" x="368300" y="4532313"/>
          <p14:tracePt t="29713" x="536575" y="4456113"/>
          <p14:tracePt t="29728" x="795338" y="4314825"/>
          <p14:tracePt t="29745" x="912813" y="4246563"/>
          <p14:tracePt t="29761" x="938213" y="4222750"/>
          <p14:tracePt t="29778" x="954088" y="4222750"/>
          <p14:tracePt t="29799" x="954088" y="4213225"/>
          <p14:tracePt t="29815" x="954088" y="4205288"/>
          <p14:tracePt t="29944" x="954088" y="4197350"/>
          <p14:tracePt t="29962" x="954088" y="4187825"/>
          <p14:tracePt t="29969" x="954088" y="4171950"/>
          <p14:tracePt t="29981" x="963613" y="4164013"/>
          <p14:tracePt t="29995" x="971550" y="4138613"/>
          <p14:tracePt t="30012" x="979488" y="4113213"/>
          <p14:tracePt t="30029" x="979488" y="4095750"/>
          <p14:tracePt t="30045" x="979488" y="4079875"/>
          <p14:tracePt t="30062" x="979488" y="4071938"/>
          <p14:tracePt t="30087" x="979488" y="4062413"/>
          <p14:tracePt t="30104" x="979488" y="4046538"/>
          <p14:tracePt t="30112" x="971550" y="4037013"/>
          <p14:tracePt t="30129" x="946150" y="4029075"/>
          <p14:tracePt t="30145" x="928688" y="4021138"/>
          <p14:tracePt t="30162" x="912813" y="4013200"/>
          <p14:tracePt t="30179" x="895350" y="4013200"/>
          <p14:tracePt t="30195" x="871538" y="4013200"/>
          <p14:tracePt t="30212" x="871538" y="4003675"/>
          <p14:tracePt t="30529" x="887413" y="3987800"/>
          <p14:tracePt t="30537" x="904875" y="3987800"/>
          <p14:tracePt t="30547" x="946150" y="3979863"/>
          <p14:tracePt t="30562" x="1004888" y="3944938"/>
          <p14:tracePt t="30578" x="1096963" y="3903663"/>
          <p14:tracePt t="30595" x="1230313" y="3829050"/>
          <p14:tracePt t="30612" x="1381125" y="3770313"/>
          <p14:tracePt t="30628" x="1482725" y="3744913"/>
          <p14:tracePt t="30645" x="1557338" y="3727450"/>
          <p14:tracePt t="30662" x="1616075" y="3727450"/>
          <p14:tracePt t="30663" x="1649413" y="3727450"/>
          <p14:tracePt t="30679" x="1666875" y="3727450"/>
          <p14:tracePt t="30681" x="1708150" y="3727450"/>
          <p14:tracePt t="30695" x="1725613" y="3727450"/>
          <p14:tracePt t="30712" x="1733550" y="3727450"/>
          <p14:tracePt t="30729" x="1741488" y="3727450"/>
          <p14:tracePt t="30810" x="1749425" y="3727450"/>
          <p14:tracePt t="30817" x="1766888" y="3727450"/>
          <p14:tracePt t="30831" x="1784350" y="3727450"/>
          <p14:tracePt t="30835" x="1792288" y="3727450"/>
          <p14:tracePt t="30848" x="1800225" y="3727450"/>
          <p14:tracePt t="30862" x="1800225" y="3719513"/>
          <p14:tracePt t="30879" x="1800225" y="3711575"/>
          <p14:tracePt t="30936" x="1808163" y="3711575"/>
          <p14:tracePt t="30952" x="1825625" y="3711575"/>
          <p14:tracePt t="31008" x="1833563" y="3711575"/>
          <p14:tracePt t="31016" x="1841500" y="3711575"/>
          <p14:tracePt t="31032" x="1851025" y="3711575"/>
          <p14:tracePt t="31048" x="1858963" y="3711575"/>
          <p14:tracePt t="31064" x="1866900" y="3711575"/>
          <p14:tracePt t="31079" x="1884363" y="3711575"/>
          <p14:tracePt t="31095" x="1909763" y="3711575"/>
          <p14:tracePt t="31112" x="1917700" y="3711575"/>
          <p14:tracePt t="31129" x="1925638" y="3711575"/>
          <p14:tracePt t="31151" x="1933575" y="3711575"/>
          <p14:tracePt t="31167" x="1943100" y="3711575"/>
          <p14:tracePt t="31179" x="1951038" y="3711575"/>
          <p14:tracePt t="31195" x="1976438" y="3719513"/>
          <p14:tracePt t="31212" x="1992313" y="3744913"/>
          <p14:tracePt t="31229" x="2009775" y="3760788"/>
          <p14:tracePt t="31245" x="2043113" y="3778250"/>
          <p14:tracePt t="31262" x="2076450" y="3836988"/>
          <p14:tracePt t="31265" x="2101850" y="3862388"/>
          <p14:tracePt t="31279" x="2135188" y="3903663"/>
          <p14:tracePt t="31295" x="2143125" y="3937000"/>
          <p14:tracePt t="31312" x="2160588" y="3944938"/>
          <p14:tracePt t="31329" x="2211388" y="3970338"/>
          <p14:tracePt t="31345" x="2244725" y="3987800"/>
          <p14:tracePt t="31362" x="2293938" y="4021138"/>
          <p14:tracePt t="31379" x="2344738" y="4062413"/>
          <p14:tracePt t="31395" x="2352675" y="4079875"/>
          <p14:tracePt t="31456" x="2360613" y="4079875"/>
          <p14:tracePt t="31464" x="2370138" y="4079875"/>
          <p14:tracePt t="31472" x="2395538" y="4062413"/>
          <p14:tracePt t="31479" x="2403475" y="4054475"/>
          <p14:tracePt t="31495" x="2419350" y="4046538"/>
          <p14:tracePt t="31512" x="2428875" y="4037013"/>
          <p14:tracePt t="31528" x="2428875" y="4021138"/>
          <p14:tracePt t="31545" x="2428875" y="3995738"/>
          <p14:tracePt t="32928" x="2428875" y="4013200"/>
          <p14:tracePt t="33240" x="2419350" y="4029075"/>
          <p14:tracePt t="33248" x="2411413" y="4037013"/>
          <p14:tracePt t="33262" x="2403475" y="4046538"/>
          <p14:tracePt t="33264" x="2403475" y="4062413"/>
          <p14:tracePt t="33287" x="2395538" y="4062413"/>
          <p14:tracePt t="33295" x="2370138" y="4079875"/>
          <p14:tracePt t="33312" x="2293938" y="4146550"/>
          <p14:tracePt t="33329" x="2193925" y="4230688"/>
          <p14:tracePt t="33345" x="2101850" y="4289425"/>
          <p14:tracePt t="33362" x="2009775" y="4356100"/>
          <p14:tracePt t="33378" x="1958975" y="4397375"/>
          <p14:tracePt t="33395" x="1951038" y="4406900"/>
          <p14:tracePt t="33455" x="1943100" y="4406900"/>
          <p14:tracePt t="33471" x="1933575" y="4406900"/>
          <p14:tracePt t="33495" x="1925638" y="4406900"/>
          <p14:tracePt t="33503" x="1925638" y="4389438"/>
          <p14:tracePt t="33512" x="1909763" y="4373563"/>
          <p14:tracePt t="33529" x="1900238" y="4314825"/>
          <p14:tracePt t="33545" x="1876425" y="4264025"/>
          <p14:tracePt t="33562" x="1866900" y="4246563"/>
          <p14:tracePt t="33578" x="1866900" y="4238625"/>
          <p14:tracePt t="33663" x="1858963" y="4238625"/>
          <p14:tracePt t="33680" x="1851025" y="4238625"/>
          <p14:tracePt t="33687" x="1851025" y="4246563"/>
          <p14:tracePt t="33695" x="1841500" y="4256088"/>
          <p14:tracePt t="33712" x="1833563" y="4279900"/>
          <p14:tracePt t="33729" x="1825625" y="4289425"/>
          <p14:tracePt t="33857" x="1808163" y="4289425"/>
          <p14:tracePt t="33867" x="1792288" y="4289425"/>
          <p14:tracePt t="33881" x="1708150" y="4289425"/>
          <p14:tracePt t="33895" x="1633538" y="4297363"/>
          <p14:tracePt t="33912" x="1608138" y="4297363"/>
          <p14:tracePt t="33928" x="1598613" y="4297363"/>
          <p14:tracePt t="33945" x="1582738" y="4297363"/>
          <p14:tracePt t="33961" x="1549400" y="4297363"/>
          <p14:tracePt t="33978" x="1465263" y="4322763"/>
          <p14:tracePt t="33995" x="1298575" y="4389438"/>
          <p14:tracePt t="34011" x="1206500" y="4414838"/>
          <p14:tracePt t="34028" x="1206500" y="4422775"/>
          <p14:tracePt t="34080" x="1206500" y="4430713"/>
          <p14:tracePt t="34095" x="1206500" y="4440238"/>
          <p14:tracePt t="34111" x="1222375" y="4440238"/>
          <p14:tracePt t="34119" x="1230313" y="4440238"/>
          <p14:tracePt t="34225" x="1239838" y="4440238"/>
          <p14:tracePt t="34321" x="1247775" y="4440238"/>
          <p14:tracePt t="34330" x="1263650" y="4440238"/>
          <p14:tracePt t="34337" x="1289050" y="4430713"/>
          <p14:tracePt t="34346" x="1314450" y="4406900"/>
          <p14:tracePt t="34361" x="1331913" y="4381500"/>
          <p14:tracePt t="34378" x="1331913" y="4373563"/>
          <p14:tracePt t="34394" x="1314450" y="4356100"/>
          <p14:tracePt t="34411" x="1273175" y="4330700"/>
          <p14:tracePt t="34428" x="1273175" y="4322763"/>
          <p14:tracePt t="34585" x="1273175" y="4314825"/>
          <p14:tracePt t="34593" x="1273175" y="4305300"/>
          <p14:tracePt t="34601" x="1281113" y="4297363"/>
          <p14:tracePt t="34611" x="1298575" y="4271963"/>
          <p14:tracePt t="34628" x="1331913" y="4256088"/>
          <p14:tracePt t="34644" x="1339850" y="4256088"/>
          <p14:tracePt t="34661" x="1357313" y="4256088"/>
          <p14:tracePt t="35017" x="1357313" y="4246563"/>
          <p14:tracePt t="35033" x="1357313" y="4238625"/>
          <p14:tracePt t="35041" x="1365250" y="4238625"/>
          <p14:tracePt t="35159" x="1365250" y="4222750"/>
          <p14:tracePt t="35279" x="1373188" y="4222750"/>
          <p14:tracePt t="35295" x="1381125" y="4222750"/>
          <p14:tracePt t="35303" x="1381125" y="4230688"/>
          <p14:tracePt t="35311" x="1390650" y="4238625"/>
          <p14:tracePt t="35328" x="1398588" y="4246563"/>
          <p14:tracePt t="35344" x="1406525" y="4246563"/>
          <p14:tracePt t="36320" x="1406525" y="4238625"/>
          <p14:tracePt t="36401" x="1398588" y="4222750"/>
          <p14:tracePt t="36410" x="1398588" y="4213225"/>
          <p14:tracePt t="36419" x="1390650" y="4197350"/>
          <p14:tracePt t="36430" x="1390650" y="4146550"/>
          <p14:tracePt t="36434" x="1390650" y="4095750"/>
          <p14:tracePt t="36444" x="1398588" y="4029075"/>
          <p14:tracePt t="36461" x="1516063" y="3803650"/>
          <p14:tracePt t="36478" x="1708150" y="3535363"/>
          <p14:tracePt t="36481" x="1792288" y="3435350"/>
          <p14:tracePt t="36495" x="1943100" y="3249613"/>
          <p14:tracePt t="36511" x="2109788" y="3108325"/>
          <p14:tracePt t="36528" x="2293938" y="2957513"/>
          <p14:tracePt t="36544" x="2436813" y="2789238"/>
          <p14:tracePt t="36561" x="2546350" y="2630488"/>
          <p14:tracePt t="36578" x="2628900" y="2479675"/>
          <p14:tracePt t="36594" x="2662238" y="2379663"/>
          <p14:tracePt t="36611" x="2738438" y="2170113"/>
          <p14:tracePt t="36628" x="2813050" y="2044700"/>
          <p14:tracePt t="36644" x="2897188" y="1917700"/>
          <p14:tracePt t="36661" x="3114675" y="1692275"/>
          <p14:tracePt t="36678" x="3424238" y="1431925"/>
          <p14:tracePt t="36680" x="3592513" y="1339850"/>
          <p14:tracePt t="36695" x="3810000" y="1189038"/>
          <p14:tracePt t="36711" x="4035425" y="1063625"/>
          <p14:tracePt t="36728" x="4186238" y="1004888"/>
          <p14:tracePt t="36745" x="4219575" y="979488"/>
          <p14:tracePt t="36761" x="4244975" y="955675"/>
          <p14:tracePt t="36778" x="4278313" y="912813"/>
          <p14:tracePt t="36794" x="4311650" y="879475"/>
          <p14:tracePt t="36811" x="4346575" y="838200"/>
          <p14:tracePt t="36828" x="4413250" y="787400"/>
          <p14:tracePt t="36844" x="4446588" y="754063"/>
          <p14:tracePt t="36862" x="4479925" y="720725"/>
          <p14:tracePt t="36863" x="4479925" y="712788"/>
          <p14:tracePt t="36878" x="4487863" y="703263"/>
          <p14:tracePt t="36880" x="4497388" y="703263"/>
          <p14:tracePt t="37025" x="4497388" y="687388"/>
          <p14:tracePt t="37033" x="4497388" y="677863"/>
          <p14:tracePt t="37046" x="4497388" y="669925"/>
          <p14:tracePt t="37081" x="4497388" y="661988"/>
          <p14:tracePt t="37153" x="4505325" y="661988"/>
          <p14:tracePt t="37169" x="4513263" y="661988"/>
          <p14:tracePt t="37224" x="4513263" y="654050"/>
          <p14:tracePt t="37239" x="4521200" y="654050"/>
          <p14:tracePt t="37247" x="4521200" y="644525"/>
          <p14:tracePt t="37272" x="4521200" y="636588"/>
          <p14:tracePt t="37385" x="4521200" y="628650"/>
          <p14:tracePt t="37400" x="4538663" y="611188"/>
          <p14:tracePt t="37417" x="4546600" y="603250"/>
          <p14:tracePt t="37423" x="4554538" y="595313"/>
          <p14:tracePt t="37431" x="4564063" y="577850"/>
          <p14:tracePt t="37447" x="4572000" y="561975"/>
          <p14:tracePt t="37461" x="4572000" y="552450"/>
          <p14:tracePt t="37478" x="4579938" y="552450"/>
          <p14:tracePt t="38121" x="4579938" y="544513"/>
          <p14:tracePt t="38129" x="4579938" y="536575"/>
          <p14:tracePt t="38137" x="4579938" y="527050"/>
          <p14:tracePt t="38146" x="4579938" y="519113"/>
          <p14:tracePt t="38161" x="4579938" y="511175"/>
          <p14:tracePt t="38177" x="4579938" y="503238"/>
          <p14:tracePt t="38194" x="4579938" y="485775"/>
          <p14:tracePt t="38576" x="4579938" y="477838"/>
          <p14:tracePt t="40065" x="4564063" y="477838"/>
          <p14:tracePt t="40073" x="4554538" y="477838"/>
          <p14:tracePt t="40082" x="4530725" y="477838"/>
          <p14:tracePt t="40127" x="4521200" y="477838"/>
          <p14:tracePt t="40842" x="4530725" y="477838"/>
          <p14:tracePt t="40857" x="4546600" y="477838"/>
          <p14:tracePt t="41352" x="4546600" y="493713"/>
          <p14:tracePt t="41369" x="4546600" y="503238"/>
          <p14:tracePt t="41393" x="4554538" y="503238"/>
          <p14:tracePt t="41657" x="4554538" y="511175"/>
          <p14:tracePt t="41666" x="4554538" y="527050"/>
          <p14:tracePt t="41680" x="4564063" y="585788"/>
          <p14:tracePt t="41694" x="4572000" y="595313"/>
          <p14:tracePt t="41697" x="4572000" y="619125"/>
          <p14:tracePt t="41711" x="4589463" y="661988"/>
          <p14:tracePt t="41728" x="4597400" y="677863"/>
          <p14:tracePt t="41744" x="4605338" y="687388"/>
          <p14:tracePt t="41761" x="4605338" y="703263"/>
          <p14:tracePt t="41873" x="4605338" y="712788"/>
          <p14:tracePt t="42097" x="4613275" y="720725"/>
          <p14:tracePt t="42105" x="4613275" y="728663"/>
          <p14:tracePt t="42113" x="4622800" y="728663"/>
          <p14:tracePt t="42129" x="4630738" y="736600"/>
          <p14:tracePt t="42144" x="4638675" y="736600"/>
          <p14:tracePt t="42521" x="4638675" y="746125"/>
          <p14:tracePt t="42529" x="4656138" y="769938"/>
          <p14:tracePt t="42537" x="4664075" y="804863"/>
          <p14:tracePt t="42546" x="4681538" y="854075"/>
          <p14:tracePt t="42563" x="4705350" y="979488"/>
          <p14:tracePt t="42577" x="4730750" y="1089025"/>
          <p14:tracePt t="42594" x="4738688" y="1155700"/>
          <p14:tracePt t="42610" x="4748213" y="1181100"/>
          <p14:tracePt t="42679" x="4748213" y="1173163"/>
          <p14:tracePt t="42687" x="4764088" y="1173163"/>
          <p14:tracePt t="42695" x="4773613" y="1163638"/>
          <p14:tracePt t="42711" x="4814888" y="1163638"/>
          <p14:tracePt t="42727" x="4840288" y="1163638"/>
          <p14:tracePt t="42744" x="4865688" y="1155700"/>
          <p14:tracePt t="42761" x="4881563" y="1155700"/>
          <p14:tracePt t="42777" x="4889500" y="1139825"/>
          <p14:tracePt t="42794" x="4899025" y="1114425"/>
          <p14:tracePt t="42811" x="4906963" y="1106488"/>
          <p14:tracePt t="43065" x="4906963" y="1096963"/>
          <p14:tracePt t="43105" x="4906963" y="1089025"/>
          <p14:tracePt t="43121" x="4906963" y="1081088"/>
          <p14:tracePt t="43488" x="4906963" y="1071563"/>
          <p14:tracePt t="43505" x="4906963" y="1063625"/>
          <p14:tracePt t="43513" x="4906963" y="1047750"/>
          <p14:tracePt t="43527" x="4914900" y="1047750"/>
          <p14:tracePt t="44289" x="4906963" y="1047750"/>
          <p14:tracePt t="44299" x="4899025" y="1047750"/>
          <p14:tracePt t="44313" x="4881563" y="1038225"/>
          <p14:tracePt t="44330" x="4856163" y="1030288"/>
          <p14:tracePt t="44346" x="4840288" y="1022350"/>
          <p14:tracePt t="44367" x="4832350" y="1022350"/>
          <p14:tracePt t="44377" x="4822825" y="1022350"/>
          <p14:tracePt t="44394" x="4789488" y="1022350"/>
          <p14:tracePt t="44744" x="4806950" y="1022350"/>
          <p14:tracePt t="44752" x="4814888" y="1022350"/>
          <p14:tracePt t="44763" x="4822825" y="1022350"/>
          <p14:tracePt t="44777" x="4832350" y="1022350"/>
          <p14:tracePt t="44831" x="4840288" y="1022350"/>
          <p14:tracePt t="44839" x="4865688" y="1022350"/>
          <p14:tracePt t="44847" x="4881563" y="1022350"/>
          <p14:tracePt t="44861" x="4914900" y="1022350"/>
          <p14:tracePt t="44877" x="4948238" y="1014413"/>
          <p14:tracePt t="44894" x="4981575" y="1004888"/>
          <p14:tracePt t="44895" x="4991100" y="1004888"/>
          <p14:tracePt t="44911" x="4991100" y="996950"/>
          <p14:tracePt t="44927" x="5006975" y="971550"/>
          <p14:tracePt t="44944" x="5024438" y="971550"/>
          <p14:tracePt t="44961" x="5024438" y="963613"/>
          <p14:tracePt t="45209" x="5032375" y="963613"/>
          <p14:tracePt t="45216" x="5049838" y="963613"/>
          <p14:tracePt t="45231" x="5065713" y="963613"/>
          <p14:tracePt t="45234" x="5091113" y="963613"/>
          <p14:tracePt t="45246" x="5099050" y="963613"/>
          <p14:tracePt t="45248" x="5108575" y="963613"/>
          <p14:tracePt t="45260" x="5116513" y="963613"/>
          <p14:tracePt t="45276" x="5124450" y="955675"/>
          <p14:tracePt t="45293" x="5157788" y="946150"/>
          <p14:tracePt t="45310" x="5200650" y="938213"/>
          <p14:tracePt t="45312" x="5216525" y="938213"/>
          <p14:tracePt t="45327" x="5259388" y="938213"/>
          <p14:tracePt t="45343" x="5283200" y="938213"/>
          <p14:tracePt t="45375" x="5292725" y="938213"/>
          <p14:tracePt t="45383" x="5308600" y="938213"/>
          <p14:tracePt t="45393" x="5351463" y="938213"/>
          <p14:tracePt t="45410" x="5418138" y="938213"/>
          <p14:tracePt t="45426" x="5467350" y="946150"/>
          <p14:tracePt t="45443" x="5510213" y="971550"/>
          <p14:tracePt t="45460" x="5568950" y="1014413"/>
          <p14:tracePt t="45477" x="5627688" y="1022350"/>
          <p14:tracePt t="45493" x="5661025" y="1030288"/>
          <p14:tracePt t="45510" x="5676900" y="1038225"/>
          <p14:tracePt t="45527" x="5702300" y="1055688"/>
          <p14:tracePt t="45543" x="5743575" y="1063625"/>
          <p14:tracePt t="45560" x="5768975" y="1063625"/>
          <p14:tracePt t="45576" x="5786438" y="1063625"/>
          <p14:tracePt t="45608" x="5794375" y="1063625"/>
          <p14:tracePt t="45615" x="5802313" y="1063625"/>
          <p14:tracePt t="45626" x="5819775" y="1063625"/>
          <p14:tracePt t="45643" x="5861050" y="1063625"/>
          <p14:tracePt t="45660" x="5886450" y="1063625"/>
          <p14:tracePt t="45676" x="5894388" y="1063625"/>
          <p14:tracePt t="45693" x="5903913" y="1071563"/>
          <p14:tracePt t="45710" x="5937250" y="1081088"/>
          <p14:tracePt t="45713" x="5945188" y="1096963"/>
          <p14:tracePt t="45727" x="5953125" y="1106488"/>
          <p14:tracePt t="45743" x="5962650" y="1114425"/>
          <p14:tracePt t="45760" x="5978525" y="1122363"/>
          <p14:tracePt t="45776" x="6003925" y="1122363"/>
          <p14:tracePt t="45793" x="6029325" y="1130300"/>
          <p14:tracePt t="45810" x="6088063" y="1139825"/>
          <p14:tracePt t="45826" x="6121400" y="1155700"/>
          <p14:tracePt t="45843" x="6137275" y="1147763"/>
          <p14:tracePt t="45860" x="6170613" y="1139825"/>
          <p14:tracePt t="45876" x="6205538" y="1130300"/>
          <p14:tracePt t="45893" x="6305550" y="1114425"/>
          <p14:tracePt t="45910" x="6597650" y="1096963"/>
          <p14:tracePt t="45913" x="6840538" y="1081088"/>
          <p14:tracePt t="45927" x="7394575" y="1081088"/>
          <p14:tracePt t="45943" x="7812088" y="1047750"/>
          <p14:tracePt t="45960" x="8029575" y="996950"/>
          <p14:tracePt t="45976" x="8072438" y="979488"/>
          <p14:tracePt t="45999" x="8064500" y="979488"/>
          <p14:tracePt t="46055" x="8047038" y="979488"/>
          <p14:tracePt t="46071" x="8039100" y="979488"/>
          <p14:tracePt t="46079" x="8029575" y="979488"/>
          <p14:tracePt t="46087" x="8021638" y="979488"/>
          <p14:tracePt t="46095" x="8013700" y="989013"/>
          <p14:tracePt t="46110" x="7988300" y="996950"/>
          <p14:tracePt t="46111" x="7980363" y="996950"/>
          <p14:tracePt t="46127" x="7962900" y="1004888"/>
          <p14:tracePt t="46143" x="7929563" y="1022350"/>
          <p14:tracePt t="46160" x="7888288" y="1047750"/>
          <p14:tracePt t="46176" x="7837488" y="1081088"/>
          <p14:tracePt t="46193" x="7796213" y="1114425"/>
          <p14:tracePt t="46210" x="7762875" y="1139825"/>
          <p14:tracePt t="46226" x="7753350" y="1147763"/>
          <p14:tracePt t="46631" x="7753350" y="1130300"/>
          <p14:tracePt t="46639" x="7753350" y="1106488"/>
          <p14:tracePt t="46648" x="7753350" y="1071563"/>
          <p14:tracePt t="46660" x="7753350" y="1047750"/>
          <p14:tracePt t="46677" x="7770813" y="1014413"/>
          <p14:tracePt t="46817" x="7762875" y="1004888"/>
          <p14:tracePt t="46826" x="7753350" y="996950"/>
          <p14:tracePt t="46834" x="7737475" y="989013"/>
          <p14:tracePt t="46845" x="7712075" y="963613"/>
          <p14:tracePt t="46860" x="7678738" y="955675"/>
          <p14:tracePt t="46876" x="7645400" y="930275"/>
          <p14:tracePt t="46893" x="7627938" y="912813"/>
          <p14:tracePt t="46910" x="7612063" y="904875"/>
          <p14:tracePt t="46913" x="7602538" y="904875"/>
          <p14:tracePt t="46926" x="7578725" y="896938"/>
          <p14:tracePt t="46943" x="7535863" y="879475"/>
          <p14:tracePt t="46960" x="7477125" y="854075"/>
          <p14:tracePt t="46976" x="7418388" y="846138"/>
          <p14:tracePt t="46993" x="7359650" y="846138"/>
          <p14:tracePt t="47010" x="7335838" y="846138"/>
          <p14:tracePt t="47026" x="7318375" y="846138"/>
          <p14:tracePt t="47043" x="7302500" y="846138"/>
          <p14:tracePt t="47060" x="7259638" y="846138"/>
          <p14:tracePt t="47076" x="7175500" y="846138"/>
          <p14:tracePt t="47093" x="7034213" y="863600"/>
          <p14:tracePt t="47110" x="6891338" y="879475"/>
          <p14:tracePt t="47112" x="6840538" y="879475"/>
          <p14:tracePt t="47127" x="6783388" y="879475"/>
          <p14:tracePt t="47143" x="6773863" y="879475"/>
          <p14:tracePt t="47160" x="6765925" y="879475"/>
          <p14:tracePt t="47176" x="6707188" y="887413"/>
          <p14:tracePt t="47193" x="6623050" y="912813"/>
          <p14:tracePt t="47210" x="6573838" y="946150"/>
          <p14:tracePt t="47226" x="6556375" y="955675"/>
          <p14:tracePt t="47243" x="6548438" y="963613"/>
          <p14:tracePt t="47337" x="6540500" y="963613"/>
          <p14:tracePt t="47345" x="6540500" y="979488"/>
          <p14:tracePt t="47353" x="6530975" y="989013"/>
          <p14:tracePt t="47362" x="6523038" y="989013"/>
          <p14:tracePt t="47376" x="6523038" y="996950"/>
          <p14:tracePt t="47393" x="6505575" y="1022350"/>
          <p14:tracePt t="47410" x="6456363" y="1114425"/>
          <p14:tracePt t="47426" x="6297613" y="1357313"/>
          <p14:tracePt t="47443" x="6029325" y="1658938"/>
          <p14:tracePt t="47460" x="5710238" y="1909763"/>
          <p14:tracePt t="47476" x="5510213" y="2068513"/>
          <p14:tracePt t="47493" x="5459413" y="2101850"/>
          <p14:tracePt t="47512" x="5467350" y="2101850"/>
          <p14:tracePt t="47527" x="5484813" y="2101850"/>
          <p14:tracePt t="47559" x="5492750" y="2101850"/>
          <p14:tracePt t="47566" x="5500688" y="2085975"/>
          <p14:tracePt t="47576" x="5518150" y="2068513"/>
          <p14:tracePt t="47593" x="5551488" y="2035175"/>
          <p14:tracePt t="47610" x="5576888" y="2001838"/>
          <p14:tracePt t="47626" x="5576888" y="1985963"/>
          <p14:tracePt t="47643" x="5594350" y="1968500"/>
          <p14:tracePt t="47660" x="5602288" y="1935163"/>
          <p14:tracePt t="47676" x="5627688" y="1917700"/>
          <p14:tracePt t="47693" x="5635625" y="1893888"/>
          <p14:tracePt t="47710" x="5651500" y="1876425"/>
          <p14:tracePt t="47711" x="5651500" y="1868488"/>
          <p14:tracePt t="47726" x="5661025" y="1858963"/>
          <p14:tracePt t="47728" x="5668963" y="1851025"/>
          <p14:tracePt t="47743" x="5668963" y="1817688"/>
          <p14:tracePt t="47760" x="5668963" y="1801813"/>
          <p14:tracePt t="47776" x="5668963" y="1776413"/>
          <p14:tracePt t="47793" x="5668963" y="1758950"/>
          <p14:tracePt t="47810" x="5668963" y="1751013"/>
          <p14:tracePt t="47826" x="5661025" y="1733550"/>
          <p14:tracePt t="47843" x="5651500" y="1725613"/>
          <p14:tracePt t="47860" x="5643563" y="1708150"/>
          <p14:tracePt t="47876" x="5635625" y="1692275"/>
          <p14:tracePt t="47893" x="5627688" y="1674813"/>
          <p14:tracePt t="47910" x="5610225" y="1666875"/>
          <p14:tracePt t="47912" x="5602288" y="1658938"/>
          <p14:tracePt t="47927" x="5602288" y="1641475"/>
          <p14:tracePt t="47943" x="5602288" y="1633538"/>
          <p14:tracePt t="48081" x="5594350" y="1633538"/>
          <p14:tracePt t="48097" x="5584825" y="1633538"/>
          <p14:tracePt t="48103" x="5568950" y="1633538"/>
          <p14:tracePt t="48111" x="5551488" y="1658938"/>
          <p14:tracePt t="48127" x="5535613" y="1666875"/>
          <p14:tracePt t="48143" x="5535613" y="1674813"/>
          <p14:tracePt t="48160" x="5535613" y="1692275"/>
          <p14:tracePt t="48200" x="5526088" y="1692275"/>
          <p14:tracePt t="48210" x="5526088" y="1700213"/>
          <p14:tracePt t="48217" x="5518150" y="1700213"/>
          <p14:tracePt t="48228" x="5500688" y="1708150"/>
          <p14:tracePt t="48243" x="5500688" y="1717675"/>
          <p14:tracePt t="49041" x="5510213" y="1717675"/>
          <p14:tracePt t="49057" x="5518150" y="1717675"/>
          <p14:tracePt t="49121" x="5518150" y="1708150"/>
          <p14:tracePt t="49130" x="5526088" y="1708150"/>
          <p14:tracePt t="49145" x="5526088" y="1700213"/>
          <p14:tracePt t="49265" x="5535613" y="1700213"/>
          <p14:tracePt t="49279" x="5543550" y="1700213"/>
          <p14:tracePt t="49311" x="5551488" y="1700213"/>
          <p14:tracePt t="49879" x="5551488" y="1708150"/>
          <p14:tracePt t="49887" x="5551488" y="1717675"/>
          <p14:tracePt t="49895" x="5551488" y="1725613"/>
          <p14:tracePt t="49910" x="5551488" y="1733550"/>
          <p14:tracePt t="49912" x="5551488" y="1743075"/>
          <p14:tracePt t="49926" x="5559425" y="1758950"/>
          <p14:tracePt t="49943" x="5576888" y="1766888"/>
          <p14:tracePt t="49960" x="5576888" y="1776413"/>
          <p14:tracePt t="49976" x="5584825" y="1776413"/>
          <p14:tracePt t="50329" x="5584825" y="1766888"/>
          <p14:tracePt t="50337" x="5584825" y="1751013"/>
          <p14:tracePt t="50345" x="5584825" y="1743075"/>
          <p14:tracePt t="51081" x="5594350" y="1743075"/>
          <p14:tracePt t="51097" x="5602288" y="1743075"/>
          <p14:tracePt t="51112" x="5610225" y="1743075"/>
          <p14:tracePt t="51119" x="5618163" y="1743075"/>
          <p14:tracePt t="51209" x="5627688" y="1733550"/>
          <p14:tracePt t="51217" x="5643563" y="1733550"/>
          <p14:tracePt t="51228" x="5651500" y="1725613"/>
          <p14:tracePt t="51245" x="5661025" y="1725613"/>
          <p14:tracePt t="51260" x="5668963" y="1725613"/>
          <p14:tracePt t="51276" x="5686425" y="1725613"/>
          <p14:tracePt t="51293" x="5719763" y="1725613"/>
          <p14:tracePt t="51296" x="5727700" y="1725613"/>
          <p14:tracePt t="51310" x="5735638" y="1725613"/>
          <p14:tracePt t="51313" x="5743575" y="1725613"/>
          <p14:tracePt t="51327" x="5753100" y="1725613"/>
          <p14:tracePt t="51343" x="5778500" y="1725613"/>
          <p14:tracePt t="51360" x="5794375" y="1725613"/>
          <p14:tracePt t="51377" x="5802313" y="1725613"/>
          <p14:tracePt t="51416" x="5811838" y="1725613"/>
          <p14:tracePt t="51425" x="5819775" y="1725613"/>
          <p14:tracePt t="51439" x="5827713" y="1725613"/>
          <p14:tracePt t="51520" x="5845175" y="1725613"/>
          <p14:tracePt t="51528" x="5861050" y="1725613"/>
          <p14:tracePt t="51536" x="5894388" y="1725613"/>
          <p14:tracePt t="51543" x="5970588" y="1733550"/>
          <p14:tracePt t="51560" x="6180138" y="1784350"/>
          <p14:tracePt t="51576" x="6530975" y="1985963"/>
          <p14:tracePt t="51593" x="6799263" y="2203450"/>
          <p14:tracePt t="51610" x="6850063" y="2262188"/>
          <p14:tracePt t="52263" x="6850063" y="2252663"/>
          <p14:tracePt t="52271" x="6850063" y="2244725"/>
          <p14:tracePt t="52279" x="6832600" y="2236788"/>
          <p14:tracePt t="52293" x="6816725" y="2211388"/>
          <p14:tracePt t="52310" x="6807200" y="2195513"/>
          <p14:tracePt t="52311" x="6807200" y="2178050"/>
          <p14:tracePt t="52326" x="6824663" y="2152650"/>
          <p14:tracePt t="52328" x="6832600" y="2111375"/>
          <p14:tracePt t="52343" x="6875463" y="2068513"/>
          <p14:tracePt t="52359" x="6891338" y="2019300"/>
          <p14:tracePt t="52376" x="6891338" y="1993900"/>
          <p14:tracePt t="52392" x="6891338" y="1968500"/>
          <p14:tracePt t="52529" x="6908800" y="1968500"/>
          <p14:tracePt t="52696" x="6908800" y="1960563"/>
          <p14:tracePt t="52705" x="6916738" y="1960563"/>
          <p14:tracePt t="52714" x="6924675" y="1943100"/>
          <p14:tracePt t="52729" x="6942138" y="1917700"/>
          <p14:tracePt t="52743" x="6967538" y="1901825"/>
          <p14:tracePt t="52759" x="6975475" y="1893888"/>
          <p14:tracePt t="52799" x="6983413" y="1884363"/>
          <p14:tracePt t="52808" x="6991350" y="1884363"/>
          <p14:tracePt t="52824" x="7008813" y="1884363"/>
          <p14:tracePt t="52831" x="7016750" y="1876425"/>
          <p14:tracePt t="52843" x="7034213" y="1876425"/>
          <p14:tracePt t="52860" x="7050088" y="1868488"/>
          <p14:tracePt t="52876" x="7059613" y="1868488"/>
          <p14:tracePt t="52893" x="7067550" y="1858963"/>
          <p14:tracePt t="52910" x="7075488" y="1858963"/>
          <p14:tracePt t="52912" x="7083425" y="1858963"/>
          <p14:tracePt t="52927" x="7100888" y="1858963"/>
          <p14:tracePt t="52943" x="7108825" y="1858963"/>
          <p14:tracePt t="52960" x="7126288" y="1876425"/>
          <p14:tracePt t="52976" x="7142163" y="1893888"/>
          <p14:tracePt t="52993" x="7142163" y="1909763"/>
          <p14:tracePt t="53009" x="7159625" y="1917700"/>
          <p14:tracePt t="53113" x="7159625" y="1927225"/>
          <p14:tracePt t="53129" x="7159625" y="1935163"/>
          <p14:tracePt t="53201" x="7159625" y="1943100"/>
          <p14:tracePt t="53210" x="7159625" y="1952625"/>
          <p14:tracePt t="53217" x="7159625" y="1960563"/>
          <p14:tracePt t="53228" x="7159625" y="1985963"/>
          <p14:tracePt t="53243" x="7159625" y="2009775"/>
          <p14:tracePt t="53260" x="7159625" y="2052638"/>
          <p14:tracePt t="53276" x="7159625" y="2078038"/>
          <p14:tracePt t="53293" x="7159625" y="2085975"/>
          <p14:tracePt t="53665" x="7159625" y="2078038"/>
          <p14:tracePt t="53769" x="7159625" y="2060575"/>
          <p14:tracePt t="53777" x="7167563" y="2060575"/>
          <p14:tracePt t="53785" x="7167563" y="2052638"/>
          <p14:tracePt t="53795" x="7175500" y="2052638"/>
          <p14:tracePt t="53809" x="7175500" y="2035175"/>
          <p14:tracePt t="53826" x="7185025" y="2009775"/>
          <p14:tracePt t="53843" x="7200900" y="1976438"/>
          <p14:tracePt t="53860" x="7210425" y="1960563"/>
          <p14:tracePt t="53876" x="7234238" y="1935163"/>
          <p14:tracePt t="53893" x="7251700" y="1917700"/>
          <p14:tracePt t="53910" x="7259638" y="1901825"/>
          <p14:tracePt t="53913" x="7259638" y="1876425"/>
          <p14:tracePt t="53926" x="7277100" y="1858963"/>
          <p14:tracePt t="53928" x="7285038" y="1835150"/>
          <p14:tracePt t="53943" x="7302500" y="1776413"/>
          <p14:tracePt t="53960" x="7318375" y="1717675"/>
          <p14:tracePt t="53976" x="7369175" y="1666875"/>
          <p14:tracePt t="53993" x="7394575" y="1625600"/>
          <p14:tracePt t="54010" x="7410450" y="1592263"/>
          <p14:tracePt t="54026" x="7410450" y="1582738"/>
          <p14:tracePt t="54043" x="7410450" y="1574800"/>
          <p14:tracePt t="54071" x="7402513" y="1582738"/>
          <p14:tracePt t="54080" x="7394575" y="1600200"/>
          <p14:tracePt t="54094" x="7377113" y="1625600"/>
          <p14:tracePt t="54096" x="7351713" y="1666875"/>
          <p14:tracePt t="54110" x="7343775" y="1684338"/>
          <p14:tracePt t="54112" x="7318375" y="1725613"/>
          <p14:tracePt t="54126" x="7310438" y="1751013"/>
          <p14:tracePt t="54128" x="7292975" y="1766888"/>
          <p14:tracePt t="54143" x="7267575" y="1825625"/>
          <p14:tracePt t="54160" x="7251700" y="1876425"/>
          <p14:tracePt t="54176" x="7251700" y="1893888"/>
          <p14:tracePt t="54193" x="7251700" y="1901825"/>
          <p14:tracePt t="54520" x="7234238" y="1901825"/>
          <p14:tracePt t="54528" x="7226300" y="1901825"/>
          <p14:tracePt t="54544" x="7218363" y="1893888"/>
          <p14:tracePt t="54560" x="7210425" y="1893888"/>
          <p14:tracePt t="54584" x="7200900" y="1884363"/>
          <p14:tracePt t="54600" x="7192963" y="1876425"/>
          <p14:tracePt t="54610" x="7185025" y="1868488"/>
          <p14:tracePt t="54626" x="7185025" y="1809750"/>
          <p14:tracePt t="54643" x="7210425" y="1717675"/>
          <p14:tracePt t="54660" x="7285038" y="1582738"/>
          <p14:tracePt t="54676" x="7377113" y="1449388"/>
          <p14:tracePt t="54693" x="7435850" y="1382713"/>
          <p14:tracePt t="54712" x="7510463" y="1349375"/>
          <p14:tracePt t="54727" x="7519988" y="1339850"/>
          <p14:tracePt t="54743" x="7527925" y="1339850"/>
          <p14:tracePt t="54760" x="7535863" y="1339850"/>
          <p14:tracePt t="54776" x="7545388" y="1339850"/>
          <p14:tracePt t="54793" x="7553325" y="1339850"/>
          <p14:tracePt t="54810" x="7561263" y="1339850"/>
          <p14:tracePt t="54826" x="7561263" y="1331913"/>
          <p14:tracePt t="54843" x="7578725" y="1314450"/>
          <p14:tracePt t="54860" x="7586663" y="1306513"/>
          <p14:tracePt t="54876" x="7602538" y="1290638"/>
          <p14:tracePt t="54893" x="7620000" y="1265238"/>
          <p14:tracePt t="54910" x="7645400" y="1239838"/>
          <p14:tracePt t="54912" x="7645400" y="1231900"/>
          <p14:tracePt t="54926" x="7645400" y="1222375"/>
          <p14:tracePt t="54999" x="7645400" y="1231900"/>
          <p14:tracePt t="55008" x="7645400" y="1247775"/>
          <p14:tracePt t="55153" x="7627938" y="1247775"/>
          <p14:tracePt t="55169" x="7620000" y="1247775"/>
          <p14:tracePt t="55177" x="7612063" y="1247775"/>
          <p14:tracePt t="55185" x="7602538" y="1247775"/>
          <p14:tracePt t="55194" x="7594600" y="1247775"/>
          <p14:tracePt t="55209" x="7561263" y="1247775"/>
          <p14:tracePt t="55225" x="7519988" y="1247775"/>
          <p14:tracePt t="55242" x="7477125" y="1257300"/>
          <p14:tracePt t="55259" x="7427913" y="1281113"/>
          <p14:tracePt t="55275" x="7385050" y="1314450"/>
          <p14:tracePt t="55292" x="7326313" y="1349375"/>
          <p14:tracePt t="55309" x="7210425" y="1416050"/>
          <p14:tracePt t="55325" x="7092950" y="1508125"/>
          <p14:tracePt t="55342" x="6958013" y="1592263"/>
          <p14:tracePt t="55344" x="6883400" y="1641475"/>
          <p14:tracePt t="55359" x="6783388" y="1708150"/>
          <p14:tracePt t="55375" x="6707188" y="1776413"/>
          <p14:tracePt t="55392" x="6632575" y="1825625"/>
          <p14:tracePt t="55409" x="6556375" y="1876425"/>
          <p14:tracePt t="55425" x="6497638" y="1917700"/>
          <p14:tracePt t="55442" x="6438900" y="1960563"/>
          <p14:tracePt t="55459" x="6380163" y="1985963"/>
          <p14:tracePt t="55475" x="6321425" y="2001838"/>
          <p14:tracePt t="55492" x="6272213" y="2019300"/>
          <p14:tracePt t="55509" x="6229350" y="2019300"/>
          <p14:tracePt t="55525" x="6196013" y="2027238"/>
          <p14:tracePt t="55542" x="6180138" y="2027238"/>
          <p14:tracePt t="55544" x="6170613" y="2027238"/>
          <p14:tracePt t="55559" x="6162675" y="2027238"/>
          <p14:tracePt t="55575" x="6146800" y="2027238"/>
          <p14:tracePt t="55592" x="6137275" y="2027238"/>
          <p14:tracePt t="55609" x="6121400" y="2027238"/>
          <p14:tracePt t="55631" x="6113463" y="2027238"/>
          <p14:tracePt t="55671" x="6113463" y="2035175"/>
          <p14:tracePt t="55687" x="6113463" y="2044700"/>
          <p14:tracePt t="56024" x="6103938" y="2044700"/>
          <p14:tracePt t="56032" x="6103938" y="2035175"/>
          <p14:tracePt t="56044" x="6096000" y="2027238"/>
          <p14:tracePt t="56062" x="6096000" y="1993900"/>
          <p14:tracePt t="56066" x="6096000" y="1985963"/>
          <p14:tracePt t="56078" x="6096000" y="1976438"/>
          <p14:tracePt t="56080" x="6096000" y="1968500"/>
          <p14:tracePt t="56094" x="6096000" y="1960563"/>
          <p14:tracePt t="56097" x="6103938" y="1960563"/>
          <p14:tracePt t="56109" x="6103938" y="1935163"/>
          <p14:tracePt t="56125" x="6103938" y="1917700"/>
          <p14:tracePt t="56142" x="6113463" y="1901825"/>
          <p14:tracePt t="56159" x="6129338" y="1893888"/>
          <p14:tracePt t="56175" x="6137275" y="1893888"/>
          <p14:tracePt t="56239" x="6146800" y="1893888"/>
          <p14:tracePt t="56255" x="6154738" y="1893888"/>
          <p14:tracePt t="56263" x="6170613" y="1893888"/>
          <p14:tracePt t="56275" x="6188075" y="1901825"/>
          <p14:tracePt t="56292" x="6213475" y="1917700"/>
          <p14:tracePt t="56309" x="6229350" y="1943100"/>
          <p14:tracePt t="56325" x="6246813" y="1952625"/>
          <p14:tracePt t="56342" x="6262688" y="1960563"/>
          <p14:tracePt t="56345" x="6272213" y="1960563"/>
          <p14:tracePt t="56359" x="6280150" y="1960563"/>
          <p14:tracePt t="56375" x="6288088" y="1960563"/>
          <p14:tracePt t="56392" x="6297613" y="1960563"/>
          <p14:tracePt t="56409" x="6313488" y="1960563"/>
          <p14:tracePt t="56425" x="6321425" y="1952625"/>
          <p14:tracePt t="56442" x="6338888" y="1952625"/>
          <p14:tracePt t="56463" x="6346825" y="1952625"/>
          <p14:tracePt t="56552" x="6346825" y="1943100"/>
          <p14:tracePt t="56591" x="6356350" y="1943100"/>
          <p14:tracePt t="56599" x="6356350" y="1927225"/>
          <p14:tracePt t="56608" x="6364288" y="1927225"/>
          <p14:tracePt t="56625" x="6364288" y="1917700"/>
          <p14:tracePt t="56648" x="6364288" y="1909763"/>
          <p14:tracePt t="57001" x="6364288" y="1935163"/>
          <p14:tracePt t="57009" x="6380163" y="1952625"/>
          <p14:tracePt t="57017" x="6380163" y="1993900"/>
          <p14:tracePt t="57027" x="6380163" y="2009775"/>
          <p14:tracePt t="57044" x="6380163" y="2052638"/>
          <p14:tracePt t="57059" x="6380163" y="2078038"/>
          <p14:tracePt t="57075" x="6380163" y="2093913"/>
          <p14:tracePt t="57092" x="6380163" y="2111375"/>
          <p14:tracePt t="57109" x="6372225" y="2144713"/>
          <p14:tracePt t="57126" x="6356350" y="2152650"/>
          <p14:tracePt t="57127" x="6346825" y="2160588"/>
          <p14:tracePt t="57142" x="6346825" y="2170113"/>
          <p14:tracePt t="57159" x="6346825" y="2178050"/>
          <p14:tracePt t="57183" x="6338888" y="2178050"/>
          <p14:tracePt t="57199" x="6330950" y="2178050"/>
          <p14:tracePt t="57240" x="6330950" y="2170113"/>
          <p14:tracePt t="57247" x="6330950" y="2144713"/>
          <p14:tracePt t="57259" x="6330950" y="2093913"/>
          <p14:tracePt t="57275" x="6372225" y="2001838"/>
          <p14:tracePt t="57292" x="6405563" y="1960563"/>
          <p14:tracePt t="57309" x="6413500" y="1952625"/>
          <p14:tracePt t="57325" x="6423025" y="1952625"/>
          <p14:tracePt t="57359" x="6438900" y="1952625"/>
          <p14:tracePt t="57367" x="6448425" y="1952625"/>
          <p14:tracePt t="57376" x="6456363" y="1952625"/>
          <p14:tracePt t="57392" x="6472238" y="1952625"/>
          <p14:tracePt t="57424" x="6481763" y="1952625"/>
          <p14:tracePt t="57431" x="6489700" y="1952625"/>
          <p14:tracePt t="57442" x="6505575" y="1952625"/>
          <p14:tracePt t="57459" x="6515100" y="1952625"/>
          <p14:tracePt t="57680" x="6497638" y="1960563"/>
          <p14:tracePt t="57689" x="6481763" y="1960563"/>
          <p14:tracePt t="57698" x="6472238" y="1968500"/>
          <p14:tracePt t="57709" x="6464300" y="1976438"/>
          <p14:tracePt t="57726" x="6456363" y="1985963"/>
          <p14:tracePt t="57751" x="6438900" y="1985963"/>
          <p14:tracePt t="57759" x="6438900" y="2001838"/>
          <p14:tracePt t="57775" x="6423025" y="2009775"/>
          <p14:tracePt t="57792" x="6423025" y="2019300"/>
          <p14:tracePt t="57809" x="6423025" y="2027238"/>
          <p14:tracePt t="58017" x="6423025" y="2019300"/>
          <p14:tracePt t="58025" x="6423025" y="2009775"/>
          <p14:tracePt t="58177" x="6423025" y="1993900"/>
          <p14:tracePt t="58194" x="6423025" y="1985963"/>
          <p14:tracePt t="58201" x="6423025" y="1976438"/>
          <p14:tracePt t="58211" x="6423025" y="1968500"/>
          <p14:tracePt t="58226" x="6423025" y="1952625"/>
          <p14:tracePt t="58417" x="6423025" y="1943100"/>
          <p14:tracePt t="58425" x="6423025" y="1927225"/>
          <p14:tracePt t="58432" x="6423025" y="1917700"/>
          <p14:tracePt t="58442" x="6423025" y="1884363"/>
          <p14:tracePt t="58459" x="6423025" y="1817688"/>
          <p14:tracePt t="58475" x="6423025" y="1758950"/>
          <p14:tracePt t="58492" x="6430963" y="1700213"/>
          <p14:tracePt t="58509" x="6438900" y="1684338"/>
          <p14:tracePt t="58526" x="6448425" y="1651000"/>
          <p14:tracePt t="58527" x="6456363" y="1641475"/>
          <p14:tracePt t="58542" x="6464300" y="1625600"/>
          <p14:tracePt t="58544" x="6472238" y="1608138"/>
          <p14:tracePt t="58559" x="6497638" y="1582738"/>
          <p14:tracePt t="58575" x="6505575" y="1574800"/>
          <p14:tracePt t="59024" x="6505575" y="1566863"/>
          <p14:tracePt t="59033" x="6497638" y="1566863"/>
          <p14:tracePt t="59043" x="6497638" y="1549400"/>
          <p14:tracePt t="59059" x="6481763" y="1533525"/>
          <p14:tracePt t="59076" x="6472238" y="1533525"/>
          <p14:tracePt t="59092" x="6448425" y="1533525"/>
          <p14:tracePt t="59110" x="6423025" y="1541463"/>
          <p14:tracePt t="59111" x="6413500" y="1541463"/>
          <p14:tracePt t="59125" x="6413500" y="1557338"/>
          <p14:tracePt t="59537" x="6405563" y="1566863"/>
          <p14:tracePt t="59546" x="6405563" y="1574800"/>
          <p14:tracePt t="59561" x="6397625" y="1582738"/>
          <p14:tracePt t="59576" x="6397625" y="1592263"/>
          <p14:tracePt t="59656" x="6389688" y="1592263"/>
          <p14:tracePt t="59667" x="6389688" y="1600200"/>
          <p14:tracePt t="59680" x="6389688" y="1608138"/>
          <p14:tracePt t="62561" x="6380163" y="1625600"/>
          <p14:tracePt t="62569" x="6372225" y="1633538"/>
          <p14:tracePt t="62577" x="6356350" y="1641475"/>
          <p14:tracePt t="62593" x="6346825" y="1658938"/>
          <p14:tracePt t="65233" x="6346825" y="1666875"/>
          <p14:tracePt t="65241" x="6346825" y="1684338"/>
          <p14:tracePt t="65250" x="6346825" y="1692275"/>
          <p14:tracePt t="65545" x="6346825" y="1700213"/>
          <p14:tracePt t="65553" x="6346825" y="1708150"/>
          <p14:tracePt t="65562" x="6346825" y="1717675"/>
          <p14:tracePt t="65575" x="6346825" y="1733550"/>
          <p14:tracePt t="65591" x="6346825" y="1758950"/>
          <p14:tracePt t="65608" x="6346825" y="1784350"/>
          <p14:tracePt t="65624" x="6346825" y="1817688"/>
          <p14:tracePt t="65641" x="6346825" y="1843088"/>
          <p14:tracePt t="65657" x="6346825" y="1858963"/>
          <p14:tracePt t="65674" x="6346825" y="1868488"/>
          <p14:tracePt t="65735" x="6346825" y="1876425"/>
          <p14:tracePt t="66090" x="6346825" y="1884363"/>
          <p14:tracePt t="66105" x="6346825" y="1893888"/>
          <p14:tracePt t="66145" x="6346825" y="1917700"/>
          <p14:tracePt t="66153" x="6364288" y="1927225"/>
          <p14:tracePt t="66162" x="6380163" y="1943100"/>
          <p14:tracePt t="66175" x="6405563" y="1976438"/>
          <p14:tracePt t="66191" x="6423025" y="2009775"/>
          <p14:tracePt t="66208" x="6448425" y="2027238"/>
          <p14:tracePt t="66224" x="6464300" y="2035175"/>
          <p14:tracePt t="66241" x="6464300" y="2060575"/>
          <p14:tracePt t="66257" x="6472238" y="2068513"/>
          <p14:tracePt t="66274" x="6481763" y="2085975"/>
          <p14:tracePt t="66291" x="6489700" y="2111375"/>
          <p14:tracePt t="66307" x="6497638" y="2127250"/>
          <p14:tracePt t="66324" x="6515100" y="2152650"/>
          <p14:tracePt t="66341" x="6523038" y="2203450"/>
          <p14:tracePt t="66358" x="6523038" y="2228850"/>
          <p14:tracePt t="66359" x="6530975" y="2228850"/>
          <p14:tracePt t="66375" x="6530975" y="2236788"/>
          <p14:tracePt t="66376" x="6530975" y="2244725"/>
          <p14:tracePt t="66391" x="6540500" y="2252663"/>
          <p14:tracePt t="66408" x="6548438" y="2278063"/>
          <p14:tracePt t="66424" x="6556375" y="2278063"/>
          <p14:tracePt t="66441" x="6573838" y="2295525"/>
          <p14:tracePt t="66457" x="6581775" y="2303463"/>
          <p14:tracePt t="66479" x="6581775" y="2311400"/>
          <p14:tracePt t="66495" x="6581775" y="2320925"/>
          <p14:tracePt t="66508" x="6581775" y="2336800"/>
          <p14:tracePt t="66657" x="6581775" y="2328863"/>
          <p14:tracePt t="66674" x="6581775" y="2320925"/>
          <p14:tracePt t="67353" x="6589713" y="2320925"/>
          <p14:tracePt t="67369" x="6597650" y="2336800"/>
          <p14:tracePt t="67377" x="6597650" y="2354263"/>
          <p14:tracePt t="67393" x="6597650" y="2379663"/>
          <p14:tracePt t="67408" x="6607175" y="2395538"/>
          <p14:tracePt t="67424" x="6607175" y="2403475"/>
          <p14:tracePt t="67441" x="6607175" y="2413000"/>
          <p14:tracePt t="67458" x="6607175" y="2420938"/>
          <p14:tracePt t="67474" x="6607175" y="2428875"/>
          <p14:tracePt t="67491" x="6607175" y="2446338"/>
          <p14:tracePt t="67508" x="6607175" y="2454275"/>
          <p14:tracePt t="67535" x="6607175" y="2462213"/>
          <p14:tracePt t="67551" x="6607175" y="2471738"/>
          <p14:tracePt t="67737" x="6597650" y="2471738"/>
          <p14:tracePt t="67753" x="6589713" y="2471738"/>
          <p14:tracePt t="67865" x="6581775" y="2479675"/>
          <p14:tracePt t="67873" x="6581775" y="2497138"/>
          <p14:tracePt t="67881" x="6581775" y="2513013"/>
          <p14:tracePt t="67893" x="6564313" y="2530475"/>
          <p14:tracePt t="67910" x="6556375" y="2546350"/>
          <p14:tracePt t="67912" x="6556375" y="2563813"/>
          <p14:tracePt t="67924" x="6548438" y="2563813"/>
          <p14:tracePt t="67943" x="6548438" y="2571750"/>
          <p14:tracePt t="68361" x="6548438" y="2579688"/>
          <p14:tracePt t="68376" x="6548438" y="2589213"/>
          <p14:tracePt t="68425" x="6540500" y="2589213"/>
          <p14:tracePt t="68433" x="6530975" y="2597150"/>
          <p14:tracePt t="68442" x="6523038" y="2605088"/>
          <p14:tracePt t="68460" x="6505575" y="2638425"/>
          <p14:tracePt t="68476" x="6497638" y="2646363"/>
          <p14:tracePt t="68491" x="6489700" y="2646363"/>
          <p14:tracePt t="68508" x="6489700" y="2655888"/>
          <p14:tracePt t="68552" x="6481763" y="2655888"/>
          <p14:tracePt t="68569" x="6464300" y="2663825"/>
          <p14:tracePt t="68577" x="6438900" y="2689225"/>
          <p14:tracePt t="68593" x="6372225" y="2781300"/>
          <p14:tracePt t="68607" x="6288088" y="2881313"/>
          <p14:tracePt t="68624" x="6213475" y="2998788"/>
          <p14:tracePt t="68640" x="6146800" y="3090863"/>
          <p14:tracePt t="68657" x="6113463" y="3149600"/>
          <p14:tracePt t="68674" x="6096000" y="3182938"/>
          <p14:tracePt t="68690" x="6078538" y="3200400"/>
          <p14:tracePt t="68707" x="6070600" y="3225800"/>
          <p14:tracePt t="68724" x="6054725" y="3241675"/>
          <p14:tracePt t="68741" x="6045200" y="3259138"/>
          <p14:tracePt t="68757" x="6037263" y="3267075"/>
          <p14:tracePt t="68967" x="6021388" y="3267075"/>
          <p14:tracePt t="68983" x="6021388" y="3259138"/>
          <p14:tracePt t="68991" x="6021388" y="3249613"/>
          <p14:tracePt t="69071" x="6011863" y="3249613"/>
          <p14:tracePt t="69079" x="6003925" y="3241675"/>
          <p14:tracePt t="69092" x="5995988" y="3241675"/>
          <p14:tracePt t="69107" x="5978525" y="3233738"/>
          <p14:tracePt t="69124" x="5953125" y="3208338"/>
          <p14:tracePt t="69141" x="5937250" y="3190875"/>
          <p14:tracePt t="69157" x="5919788" y="3175000"/>
          <p14:tracePt t="69174" x="5911850" y="3167063"/>
          <p14:tracePt t="69176" x="5903913" y="3167063"/>
          <p14:tracePt t="69207" x="5886450" y="3167063"/>
          <p14:tracePt t="69215" x="5878513" y="3157538"/>
          <p14:tracePt t="69224" x="5870575" y="3141663"/>
          <p14:tracePt t="69241" x="5845175" y="3133725"/>
          <p14:tracePt t="69257" x="5819775" y="3124200"/>
          <p14:tracePt t="69274" x="5811838" y="3124200"/>
          <p14:tracePt t="69291" x="5802313" y="3116263"/>
          <p14:tracePt t="69307" x="5794375" y="3108325"/>
          <p14:tracePt t="69324" x="5786438" y="3108325"/>
          <p14:tracePt t="69340" x="5778500" y="3108325"/>
          <p14:tracePt t="69357" x="5753100" y="3108325"/>
          <p14:tracePt t="69374" x="5743575" y="3098800"/>
          <p14:tracePt t="69377" x="5735638" y="3098800"/>
          <p14:tracePt t="69391" x="5719763" y="3090863"/>
          <p14:tracePt t="69407" x="5686425" y="3074988"/>
          <p14:tracePt t="69424" x="5668963" y="3065463"/>
          <p14:tracePt t="69440" x="5651500" y="3049588"/>
          <p14:tracePt t="69457" x="5618163" y="3041650"/>
          <p14:tracePt t="69474" x="5610225" y="3032125"/>
          <p14:tracePt t="69490" x="5602288" y="3032125"/>
          <p14:tracePt t="69543" x="5594350" y="3032125"/>
          <p14:tracePt t="69559" x="5576888" y="3032125"/>
          <p14:tracePt t="69567" x="5568950" y="3032125"/>
          <p14:tracePt t="69583" x="5559425" y="3016250"/>
          <p14:tracePt t="69591" x="5551488" y="3016250"/>
          <p14:tracePt t="69607" x="5535613" y="3016250"/>
          <p14:tracePt t="69631" x="5526088" y="3006725"/>
          <p14:tracePt t="69640" x="5526088" y="2998788"/>
          <p14:tracePt t="69657" x="5500688" y="2990850"/>
          <p14:tracePt t="69674" x="5492750" y="2990850"/>
          <p14:tracePt t="69719" x="5492750" y="2982913"/>
          <p14:tracePt t="69735" x="5484813" y="2973388"/>
          <p14:tracePt t="69743" x="5476875" y="2965450"/>
          <p14:tracePt t="69751" x="5476875" y="2947988"/>
          <p14:tracePt t="69759" x="5467350" y="2940050"/>
          <p14:tracePt t="69774" x="5459413" y="2932113"/>
          <p14:tracePt t="69776" x="5451475" y="2924175"/>
          <p14:tracePt t="69791" x="5434013" y="2914650"/>
          <p14:tracePt t="69872" x="5426075" y="2914650"/>
          <p14:tracePt t="69880" x="5418138" y="2914650"/>
          <p14:tracePt t="69892" x="5408613" y="2914650"/>
          <p14:tracePt t="69910" x="5392738" y="2914650"/>
          <p14:tracePt t="69915" x="5384800" y="2914650"/>
          <p14:tracePt t="69924" x="5367338" y="2914650"/>
          <p14:tracePt t="69941" x="5359400" y="2914650"/>
          <p14:tracePt t="69944" x="5351463" y="2914650"/>
          <p14:tracePt t="69958" x="5341938" y="2914650"/>
          <p14:tracePt t="69959" x="5334000" y="2914650"/>
          <p14:tracePt t="69974" x="5326063" y="2906713"/>
          <p14:tracePt t="69976" x="5316538" y="2906713"/>
          <p14:tracePt t="69991" x="5292725" y="2898775"/>
          <p14:tracePt t="70024" x="5292725" y="2881313"/>
          <p14:tracePt t="70031" x="5283200" y="2881313"/>
          <p14:tracePt t="70041" x="5275263" y="2873375"/>
          <p14:tracePt t="70057" x="5259388" y="2865438"/>
          <p14:tracePt t="70074" x="5233988" y="2865438"/>
          <p14:tracePt t="70091" x="5216525" y="2855913"/>
          <p14:tracePt t="70107" x="5200650" y="2855913"/>
          <p14:tracePt t="70124" x="5167313" y="2847975"/>
          <p14:tracePt t="70141" x="5149850" y="2832100"/>
          <p14:tracePt t="70158" x="5116513" y="2814638"/>
          <p14:tracePt t="70160" x="5099050" y="2806700"/>
          <p14:tracePt t="70174" x="5091113" y="2797175"/>
          <p14:tracePt t="70176" x="5065713" y="2789238"/>
          <p14:tracePt t="70191" x="5049838" y="2763838"/>
          <p14:tracePt t="70208" x="5024438" y="2755900"/>
          <p14:tracePt t="70224" x="4999038" y="2747963"/>
          <p14:tracePt t="70241" x="4965700" y="2747963"/>
          <p14:tracePt t="70257" x="4940300" y="2747963"/>
          <p14:tracePt t="70274" x="4906963" y="2755900"/>
          <p14:tracePt t="70291" x="4899025" y="2755900"/>
          <p14:tracePt t="70307" x="4889500" y="2755900"/>
          <p14:tracePt t="70335" x="4881563" y="2755900"/>
          <p14:tracePt t="70351" x="4865688" y="2755900"/>
          <p14:tracePt t="70359" x="4856163" y="2755900"/>
          <p14:tracePt t="70400" x="4848225" y="2755900"/>
          <p14:tracePt t="70416" x="4840288" y="2755900"/>
          <p14:tracePt t="70424" x="4832350" y="2755900"/>
          <p14:tracePt t="70431" x="4832350" y="2773363"/>
          <p14:tracePt t="70441" x="4832350" y="2781300"/>
          <p14:tracePt t="70457" x="4832350" y="2789238"/>
          <p14:tracePt t="70474" x="4822825" y="2806700"/>
          <p14:tracePt t="70491" x="4797425" y="2840038"/>
          <p14:tracePt t="70507" x="4789488" y="2881313"/>
          <p14:tracePt t="70525" x="4781550" y="2914650"/>
          <p14:tracePt t="70541" x="4781550" y="2924175"/>
          <p14:tracePt t="70720" x="4781550" y="2940050"/>
          <p14:tracePt t="70729" x="4781550" y="2947988"/>
          <p14:tracePt t="70742" x="4781550" y="2973388"/>
          <p14:tracePt t="70744" x="4789488" y="2998788"/>
          <p14:tracePt t="70757" x="4789488" y="3006725"/>
          <p14:tracePt t="70774" x="4806950" y="3049588"/>
          <p14:tracePt t="70775" x="4806950" y="3065463"/>
          <p14:tracePt t="70791" x="4814888" y="3090863"/>
          <p14:tracePt t="70807" x="4822825" y="3098800"/>
          <p14:tracePt t="70824" x="4822825" y="3108325"/>
          <p14:tracePt t="71385" x="4832350" y="3108325"/>
          <p14:tracePt t="71425" x="4832350" y="3116263"/>
          <p14:tracePt t="71442" x="4832350" y="3124200"/>
          <p14:tracePt t="71585" x="4832350" y="3116263"/>
          <p14:tracePt t="72544" x="4832350" y="3124200"/>
          <p14:tracePt t="72568" x="4832350" y="3133725"/>
          <p14:tracePt t="72583" x="4832350" y="3149600"/>
          <p14:tracePt t="72743" x="4822825" y="3149600"/>
          <p14:tracePt t="72759" x="4814888" y="3149600"/>
          <p14:tracePt t="73145" x="4814888" y="3157538"/>
          <p14:tracePt t="73161" x="4814888" y="3167063"/>
          <p14:tracePt t="74449" x="4822825" y="3167063"/>
          <p14:tracePt t="74465" x="4832350" y="3167063"/>
          <p14:tracePt t="74481" x="4840288" y="3167063"/>
          <p14:tracePt t="74491" x="4865688" y="3167063"/>
          <p14:tracePt t="74503" x="4873625" y="3175000"/>
          <p14:tracePt t="74511" x="4881563" y="3175000"/>
          <p14:tracePt t="74785" x="4881563" y="3182938"/>
          <p14:tracePt t="74802" x="4881563" y="3190875"/>
          <p14:tracePt t="74889" x="4881563" y="3200400"/>
          <p14:tracePt t="74896" x="4881563" y="3216275"/>
          <p14:tracePt t="74908" x="4881563" y="3225800"/>
          <p14:tracePt t="74923" x="4881563" y="3241675"/>
          <p14:tracePt t="74940" x="4881563" y="3249613"/>
          <p14:tracePt t="74991" x="4873625" y="3249613"/>
          <p14:tracePt t="76057" x="4881563" y="3249613"/>
          <p14:tracePt t="76121" x="4881563" y="3241675"/>
          <p14:tracePt t="76272" x="4889500" y="3241675"/>
          <p14:tracePt t="76329" x="4889500" y="3249613"/>
          <p14:tracePt t="77431" x="4889500" y="3259138"/>
          <p14:tracePt t="77439" x="4889500" y="3284538"/>
          <p14:tracePt t="77447" x="4889500" y="3300413"/>
          <p14:tracePt t="77456" x="4889500" y="3308350"/>
          <p14:tracePt t="77473" x="4889500" y="3317875"/>
          <p14:tracePt t="77490" x="4899025" y="3317875"/>
          <p14:tracePt t="77506" x="4906963" y="3317875"/>
          <p14:tracePt t="77535" x="4914900" y="3317875"/>
          <p14:tracePt t="77543" x="4932363" y="3317875"/>
          <p14:tracePt t="77556" x="4940300" y="3317875"/>
          <p14:tracePt t="77573" x="4965700" y="3317875"/>
          <p14:tracePt t="77590" x="4973638" y="3317875"/>
          <p14:tracePt t="77606" x="4991100" y="3317875"/>
          <p14:tracePt t="77608" x="4991100" y="3333750"/>
          <p14:tracePt t="77623" x="5006975" y="3351213"/>
          <p14:tracePt t="77640" x="5040313" y="3359150"/>
          <p14:tracePt t="77656" x="5099050" y="3384550"/>
          <p14:tracePt t="77673" x="5141913" y="3400425"/>
          <p14:tracePt t="77690" x="5191125" y="3417888"/>
          <p14:tracePt t="77706" x="5233988" y="3435350"/>
          <p14:tracePt t="77723" x="5267325" y="3443288"/>
          <p14:tracePt t="77740" x="5275263" y="3443288"/>
          <p14:tracePt t="77756" x="5283200" y="3435350"/>
          <p14:tracePt t="77773" x="5308600" y="3376613"/>
          <p14:tracePt t="77790" x="5341938" y="3249613"/>
          <p14:tracePt t="77792" x="5375275" y="3149600"/>
          <p14:tracePt t="77806" x="5392738" y="3082925"/>
          <p14:tracePt t="77808" x="5408613" y="3006725"/>
          <p14:tracePt t="77823" x="5408613" y="2906713"/>
          <p14:tracePt t="77840" x="5408613" y="2865438"/>
          <p14:tracePt t="78009" x="5408613" y="2855913"/>
          <p14:tracePt t="78025" x="5408613" y="2832100"/>
          <p14:tracePt t="78031" x="5408613" y="2822575"/>
          <p14:tracePt t="78040" x="5408613" y="2814638"/>
          <p14:tracePt t="78056" x="5408613" y="2797175"/>
          <p14:tracePt t="78073" x="5408613" y="2789238"/>
          <p14:tracePt t="78089" x="5384800" y="2789238"/>
          <p14:tracePt t="78106" x="5367338" y="2789238"/>
          <p14:tracePt t="78123" x="5359400" y="2789238"/>
          <p14:tracePt t="78140" x="5351463" y="2789238"/>
          <p14:tracePt t="78156" x="5341938" y="2789238"/>
          <p14:tracePt t="78173" x="5308600" y="2789238"/>
          <p14:tracePt t="78190" x="5283200" y="2789238"/>
          <p14:tracePt t="78192" x="5267325" y="2789238"/>
          <p14:tracePt t="78206" x="5249863" y="2789238"/>
          <p14:tracePt t="78209" x="5241925" y="2789238"/>
          <p14:tracePt t="78223" x="5208588" y="2806700"/>
          <p14:tracePt t="78240" x="5191125" y="2814638"/>
          <p14:tracePt t="78256" x="5175250" y="2832100"/>
          <p14:tracePt t="78273" x="5141913" y="2847975"/>
          <p14:tracePt t="78289" x="5108575" y="2873375"/>
          <p14:tracePt t="78306" x="5073650" y="2881313"/>
          <p14:tracePt t="78323" x="5057775" y="2890838"/>
          <p14:tracePt t="78351" x="5049838" y="2890838"/>
          <p14:tracePt t="78359" x="5040313" y="2890838"/>
          <p14:tracePt t="78373" x="5032375" y="2890838"/>
          <p14:tracePt t="78390" x="4999038" y="2890838"/>
          <p14:tracePt t="78393" x="4991100" y="2890838"/>
          <p14:tracePt t="78406" x="4981575" y="2890838"/>
          <p14:tracePt t="78409" x="4973638" y="2890838"/>
          <p14:tracePt t="78423" x="4965700" y="2890838"/>
          <p14:tracePt t="78440" x="4932363" y="2890838"/>
          <p14:tracePt t="78456" x="4881563" y="2890838"/>
          <p14:tracePt t="78473" x="4848225" y="2898775"/>
          <p14:tracePt t="78489" x="4840288" y="2906713"/>
          <p14:tracePt t="78506" x="4806950" y="2932113"/>
          <p14:tracePt t="78523" x="4797425" y="2957513"/>
          <p14:tracePt t="78539" x="4797425" y="2990850"/>
          <p14:tracePt t="78556" x="4797425" y="3024188"/>
          <p14:tracePt t="78573" x="4797425" y="3041650"/>
          <p14:tracePt t="78590" x="4797425" y="3057525"/>
          <p14:tracePt t="78593" x="4797425" y="3082925"/>
          <p14:tracePt t="78606" x="4797425" y="3090863"/>
          <p14:tracePt t="78609" x="4797425" y="3098800"/>
          <p14:tracePt t="78623" x="4797425" y="3141663"/>
          <p14:tracePt t="78639" x="4797425" y="3167063"/>
          <p14:tracePt t="78656" x="4797425" y="3190875"/>
          <p14:tracePt t="78672" x="4797425" y="3216275"/>
          <p14:tracePt t="78689" x="4797425" y="3267075"/>
          <p14:tracePt t="78706" x="4797425" y="3317875"/>
          <p14:tracePt t="78723" x="4797425" y="3376613"/>
          <p14:tracePt t="78739" x="4773613" y="3425825"/>
          <p14:tracePt t="78756" x="4764088" y="3468688"/>
          <p14:tracePt t="78773" x="4756150" y="3527425"/>
          <p14:tracePt t="78790" x="4738688" y="3586163"/>
          <p14:tracePt t="78793" x="4730750" y="3627438"/>
          <p14:tracePt t="78806" x="4714875" y="3643313"/>
          <p14:tracePt t="78809" x="4705350" y="3668713"/>
          <p14:tracePt t="78823" x="4705350" y="3702050"/>
          <p14:tracePt t="78840" x="4705350" y="3711575"/>
          <p14:tracePt t="79138" x="4705350" y="3719513"/>
          <p14:tracePt t="79145" x="4697413" y="3727450"/>
          <p14:tracePt t="79159" x="4697413" y="3752850"/>
          <p14:tracePt t="79163" x="4681538" y="3786188"/>
          <p14:tracePt t="79175" x="4681538" y="3819525"/>
          <p14:tracePt t="79179" x="4672013" y="3862388"/>
          <p14:tracePt t="79190" x="4672013" y="3895725"/>
          <p14:tracePt t="79193" x="4672013" y="3911600"/>
          <p14:tracePt t="79206" x="4672013" y="3929063"/>
          <p14:tracePt t="79209" x="4672013" y="3937000"/>
          <p14:tracePt t="79223" x="4672013" y="3954463"/>
          <p14:tracePt t="79240" x="4672013" y="3970338"/>
          <p14:tracePt t="79256" x="4672013" y="3979863"/>
          <p14:tracePt t="79273" x="4672013" y="3995738"/>
          <p14:tracePt t="79290" x="4672013" y="4003675"/>
          <p14:tracePt t="79319" x="4672013" y="3987800"/>
          <p14:tracePt t="79327" x="4672013" y="3979863"/>
          <p14:tracePt t="79339" x="4681538" y="3979863"/>
          <p14:tracePt t="79356" x="4689475" y="3979863"/>
          <p14:tracePt t="79383" x="4697413" y="3979863"/>
          <p14:tracePt t="79449" x="4714875" y="3979863"/>
          <p14:tracePt t="79458" x="4722813" y="3979863"/>
          <p14:tracePt t="79465" x="4738688" y="3979863"/>
          <p14:tracePt t="79475" x="4748213" y="3979863"/>
          <p14:tracePt t="79489" x="4781550" y="3979863"/>
          <p14:tracePt t="79506" x="4856163" y="3987800"/>
          <p14:tracePt t="79523" x="4940300" y="3995738"/>
          <p14:tracePt t="79539" x="4981575" y="4013200"/>
          <p14:tracePt t="79556" x="4991100" y="4013200"/>
          <p14:tracePt t="79573" x="5006975" y="4013200"/>
          <p14:tracePt t="79647" x="5006975" y="3995738"/>
          <p14:tracePt t="79712" x="5006975" y="3987800"/>
          <p14:tracePt t="79777" x="5006975" y="3979863"/>
          <p14:tracePt t="79785" x="5016500" y="3979863"/>
          <p14:tracePt t="79792" x="5016500" y="3970338"/>
          <p14:tracePt t="79806" x="5024438" y="3970338"/>
          <p14:tracePt t="79823" x="5032375" y="3970338"/>
          <p14:tracePt t="79840" x="5032375" y="3962400"/>
          <p14:tracePt t="79856" x="5040313" y="3954463"/>
          <p14:tracePt t="79873" x="5049838" y="3944938"/>
          <p14:tracePt t="79890" x="5065713" y="3921125"/>
          <p14:tracePt t="79906" x="5091113" y="3903663"/>
          <p14:tracePt t="79923" x="5124450" y="3870325"/>
          <p14:tracePt t="79940" x="5132388" y="3852863"/>
          <p14:tracePt t="79956" x="5141913" y="3852863"/>
          <p14:tracePt t="79973" x="5149850" y="3852863"/>
          <p14:tracePt t="79999" x="5149850" y="3844925"/>
          <p14:tracePt t="80007" x="5157788" y="3844925"/>
          <p14:tracePt t="80023" x="5183188" y="3836988"/>
          <p14:tracePt t="80040" x="5200650" y="3836988"/>
          <p14:tracePt t="80127" x="5208588" y="3836988"/>
          <p14:tracePt t="80135" x="5216525" y="3836988"/>
          <p14:tracePt t="80143" x="5241925" y="3836988"/>
          <p14:tracePt t="80156" x="5259388" y="3836988"/>
          <p14:tracePt t="80173" x="5300663" y="3836988"/>
          <p14:tracePt t="80190" x="5334000" y="3836988"/>
          <p14:tracePt t="80191" x="5334000" y="3844925"/>
          <p14:tracePt t="80206" x="5341938" y="3844925"/>
          <p14:tracePt t="80208" x="5351463" y="3844925"/>
          <p14:tracePt t="80223" x="5384800" y="3844925"/>
          <p14:tracePt t="80239" x="5434013" y="3844925"/>
          <p14:tracePt t="80256" x="5484813" y="3844925"/>
          <p14:tracePt t="80272" x="5526088" y="3844925"/>
          <p14:tracePt t="80289" x="5551488" y="3844925"/>
          <p14:tracePt t="80306" x="5584825" y="3844925"/>
          <p14:tracePt t="80322" x="5594350" y="3844925"/>
          <p14:tracePt t="80339" x="5610225" y="3844925"/>
          <p14:tracePt t="80356" x="5618163" y="3844925"/>
          <p14:tracePt t="80372" x="5627688" y="3844925"/>
          <p14:tracePt t="80390" x="5643563" y="3852863"/>
          <p14:tracePt t="80391" x="5651500" y="3852863"/>
          <p14:tracePt t="80406" x="5661025" y="3862388"/>
          <p14:tracePt t="80423" x="5668963" y="3870325"/>
          <p14:tracePt t="80439" x="5668963" y="3878263"/>
          <p14:tracePt t="80665" x="5668963" y="3870325"/>
          <p14:tracePt t="80945" x="5676900" y="3870325"/>
          <p14:tracePt t="80960" x="5686425" y="3870325"/>
          <p14:tracePt t="80977" x="5686425" y="3878263"/>
          <p14:tracePt t="80984" x="5694363" y="3878263"/>
          <p14:tracePt t="80993" x="5710238" y="3878263"/>
          <p14:tracePt t="81006" x="5719763" y="3878263"/>
          <p14:tracePt t="81023" x="5735638" y="3878263"/>
          <p14:tracePt t="81040" x="5743575" y="3895725"/>
          <p14:tracePt t="81056" x="5753100" y="3895725"/>
          <p14:tracePt t="81073" x="5761038" y="3903663"/>
          <p14:tracePt t="81089" x="5786438" y="3911600"/>
          <p14:tracePt t="81109" x="5811838" y="3921125"/>
          <p14:tracePt t="81122" x="5835650" y="3929063"/>
          <p14:tracePt t="81139" x="5853113" y="3937000"/>
          <p14:tracePt t="81156" x="5861050" y="3937000"/>
          <p14:tracePt t="81172" x="5861050" y="3962400"/>
          <p14:tracePt t="81189" x="5878513" y="3979863"/>
          <p14:tracePt t="81191" x="5878513" y="3987800"/>
          <p14:tracePt t="81206" x="5894388" y="4013200"/>
          <p14:tracePt t="81207" x="5894388" y="4021138"/>
          <p14:tracePt t="81223" x="5903913" y="4046538"/>
          <p14:tracePt t="81239" x="5903913" y="4105275"/>
          <p14:tracePt t="81256" x="5903913" y="4146550"/>
          <p14:tracePt t="81272" x="5894388" y="4222750"/>
          <p14:tracePt t="81289" x="5894388" y="4305300"/>
          <p14:tracePt t="81306" x="5894388" y="4406900"/>
          <p14:tracePt t="81322" x="5919788" y="4506913"/>
          <p14:tracePt t="81339" x="5970588" y="4640263"/>
          <p14:tracePt t="81356" x="6021388" y="4716463"/>
          <p14:tracePt t="81372" x="6054725" y="4749800"/>
          <p14:tracePt t="81390" x="6070600" y="4757738"/>
          <p14:tracePt t="81391" x="6078538" y="4757738"/>
          <p14:tracePt t="81431" x="6088063" y="4757738"/>
          <p14:tracePt t="81439" x="6088063" y="4749800"/>
          <p14:tracePt t="81447" x="6096000" y="4741863"/>
          <p14:tracePt t="81463" x="6096000" y="4732338"/>
          <p14:tracePt t="81487" x="6103938" y="4732338"/>
          <p14:tracePt t="81745" x="6103938" y="4716463"/>
          <p14:tracePt t="81760" x="6103938" y="4708525"/>
          <p14:tracePt t="81769" x="6103938" y="4699000"/>
          <p14:tracePt t="81778" x="6103938" y="4691063"/>
          <p14:tracePt t="81791" x="6103938" y="4683125"/>
          <p14:tracePt t="81806" x="6103938" y="4673600"/>
          <p14:tracePt t="81808" x="6103938" y="4665663"/>
          <p14:tracePt t="81823" x="6103938" y="4649788"/>
          <p14:tracePt t="81840" x="6096000" y="4640263"/>
          <p14:tracePt t="81856" x="6078538" y="4632325"/>
          <p14:tracePt t="81873" x="6054725" y="4624388"/>
          <p14:tracePt t="81889" x="6037263" y="4624388"/>
          <p14:tracePt t="81906" x="6029325" y="4624388"/>
          <p14:tracePt t="81923" x="6003925" y="4624388"/>
          <p14:tracePt t="81939" x="5986463" y="4616450"/>
          <p14:tracePt t="81956" x="5962650" y="4606925"/>
          <p14:tracePt t="81973" x="5929313" y="4581525"/>
          <p14:tracePt t="81990" x="5894388" y="4565650"/>
          <p14:tracePt t="81992" x="5886450" y="4557713"/>
          <p14:tracePt t="82006" x="5870575" y="4548188"/>
          <p14:tracePt t="82008" x="5845175" y="4524375"/>
          <p14:tracePt t="82023" x="5794375" y="4473575"/>
          <p14:tracePt t="82040" x="5735638" y="4414838"/>
          <p14:tracePt t="82056" x="5661025" y="4364038"/>
          <p14:tracePt t="82073" x="5584825" y="4322763"/>
          <p14:tracePt t="82089" x="5526088" y="4314825"/>
          <p14:tracePt t="82106" x="5492750" y="4314825"/>
          <p14:tracePt t="82123" x="5484813" y="4314825"/>
          <p14:tracePt t="82140" x="5484813" y="4322763"/>
          <p14:tracePt t="82156" x="5476875" y="4322763"/>
          <p14:tracePt t="82173" x="5459413" y="4322763"/>
          <p14:tracePt t="82190" x="5434013" y="4330700"/>
          <p14:tracePt t="82192" x="5418138" y="4330700"/>
          <p14:tracePt t="82209" x="5408613" y="4330700"/>
          <p14:tracePt t="82223" x="5400675" y="4330700"/>
          <p14:tracePt t="82255" x="5400675" y="4322763"/>
          <p14:tracePt t="82263" x="5400675" y="4314825"/>
          <p14:tracePt t="82288" x="5400675" y="4305300"/>
          <p14:tracePt t="82311" x="5392738" y="4305300"/>
          <p14:tracePt t="82319" x="5375275" y="4305300"/>
          <p14:tracePt t="82335" x="5359400" y="4305300"/>
          <p14:tracePt t="82351" x="5351463" y="4314825"/>
          <p14:tracePt t="82359" x="5351463" y="4330700"/>
          <p14:tracePt t="82373" x="5351463" y="4338638"/>
          <p14:tracePt t="82390" x="5351463" y="4364038"/>
          <p14:tracePt t="82391" x="5351463" y="4373563"/>
          <p14:tracePt t="82406" x="5351463" y="4381500"/>
          <p14:tracePt t="82408" x="5367338" y="4381500"/>
          <p14:tracePt t="82423" x="5375275" y="4397375"/>
          <p14:tracePt t="82440" x="5400675" y="4406900"/>
          <p14:tracePt t="82456" x="5418138" y="4406900"/>
          <p14:tracePt t="82473" x="5418138" y="4430713"/>
          <p14:tracePt t="82489" x="5434013" y="4440238"/>
          <p14:tracePt t="82506" x="5451475" y="4448175"/>
          <p14:tracePt t="82523" x="5467350" y="4456113"/>
          <p14:tracePt t="82540" x="5476875" y="4465638"/>
          <p14:tracePt t="82556" x="5492750" y="4498975"/>
          <p14:tracePt t="82572" x="5510213" y="4532313"/>
          <p14:tracePt t="82590" x="5526088" y="4548188"/>
          <p14:tracePt t="82592" x="5526088" y="4557713"/>
          <p14:tracePt t="82606" x="5535613" y="4557713"/>
          <p14:tracePt t="82609" x="5543550" y="4565650"/>
          <p14:tracePt t="82623" x="5551488" y="4573588"/>
          <p14:tracePt t="82640" x="5576888" y="4581525"/>
          <p14:tracePt t="82656" x="5594350" y="4598988"/>
          <p14:tracePt t="82674" x="5610225" y="4598988"/>
          <p14:tracePt t="82689" x="5627688" y="4606925"/>
          <p14:tracePt t="82706" x="5651500" y="4616450"/>
          <p14:tracePt t="82723" x="5668963" y="4624388"/>
          <p14:tracePt t="82740" x="5694363" y="4624388"/>
          <p14:tracePt t="82756" x="5702300" y="4624388"/>
          <p14:tracePt t="82772" x="5727700" y="4632325"/>
          <p14:tracePt t="82790" x="5778500" y="4649788"/>
          <p14:tracePt t="82792" x="5794375" y="4665663"/>
          <p14:tracePt t="82806" x="5819775" y="4665663"/>
          <p14:tracePt t="82808" x="5845175" y="4683125"/>
          <p14:tracePt t="82823" x="5903913" y="4732338"/>
          <p14:tracePt t="82840" x="5929313" y="4775200"/>
          <p14:tracePt t="82856" x="5953125" y="4824413"/>
          <p14:tracePt t="82872" x="5962650" y="4867275"/>
          <p14:tracePt t="82889" x="5970588" y="4883150"/>
          <p14:tracePt t="82906" x="5970588" y="4900613"/>
          <p14:tracePt t="82922" x="5970588" y="4918075"/>
          <p14:tracePt t="82983" x="5970588" y="4908550"/>
          <p14:tracePt t="83024" x="5962650" y="4908550"/>
          <p14:tracePt t="83031" x="5953125" y="4908550"/>
          <p14:tracePt t="83039" x="5937250" y="4908550"/>
          <p14:tracePt t="83056" x="5911850" y="4900613"/>
          <p14:tracePt t="83073" x="5894388" y="4892675"/>
          <p14:tracePt t="83089" x="5878513" y="4883150"/>
          <p14:tracePt t="83106" x="5870575" y="4849813"/>
          <p14:tracePt t="83123" x="5861050" y="4833938"/>
          <p14:tracePt t="83140" x="5853113" y="4816475"/>
          <p14:tracePt t="83156" x="5845175" y="4791075"/>
          <p14:tracePt t="83313" x="5845175" y="4783138"/>
          <p14:tracePt t="83321" x="5845175" y="4775200"/>
          <p14:tracePt t="83329" x="5835650" y="4767263"/>
          <p14:tracePt t="83342" x="5835650" y="4757738"/>
          <p14:tracePt t="83344" x="5819775" y="4732338"/>
          <p14:tracePt t="83355" x="5802313" y="4724400"/>
          <p14:tracePt t="83372" x="5761038" y="4665663"/>
          <p14:tracePt t="83389" x="5710238" y="4591050"/>
          <p14:tracePt t="83406" x="5676900" y="4532313"/>
          <p14:tracePt t="83407" x="5668963" y="4506913"/>
          <p14:tracePt t="83422" x="5651500" y="4506913"/>
          <p14:tracePt t="83447" x="5643563" y="4506913"/>
          <p14:tracePt t="83456" x="5635625" y="4506913"/>
          <p14:tracePt t="83472" x="5594350" y="4532313"/>
          <p14:tracePt t="83489" x="5543550" y="4591050"/>
          <p14:tracePt t="83505" x="5467350" y="4665663"/>
          <p14:tracePt t="83522" x="5367338" y="4749800"/>
          <p14:tracePt t="83539" x="5292725" y="4791075"/>
          <p14:tracePt t="83555" x="5216525" y="4841875"/>
          <p14:tracePt t="83572" x="5191125" y="4849813"/>
          <p14:tracePt t="83589" x="5183188" y="4859338"/>
          <p14:tracePt t="83605" x="5175250" y="4867275"/>
          <p14:tracePt t="83607" x="5175250" y="4875213"/>
          <p14:tracePt t="83622" x="5157788" y="4875213"/>
          <p14:tracePt t="83625" x="5149850" y="4883150"/>
          <p14:tracePt t="83639" x="5124450" y="4883150"/>
          <p14:tracePt t="83656" x="5073650" y="4859338"/>
          <p14:tracePt t="83672" x="5032375" y="4849813"/>
          <p14:tracePt t="83689" x="4999038" y="4833938"/>
          <p14:tracePt t="83705" x="4981575" y="4808538"/>
          <p14:tracePt t="83722" x="4948238" y="4783138"/>
          <p14:tracePt t="83739" x="4906963" y="4732338"/>
          <p14:tracePt t="83755" x="4873625" y="4691063"/>
          <p14:tracePt t="83772" x="4822825" y="4624388"/>
          <p14:tracePt t="83789" x="4748213" y="4514850"/>
          <p14:tracePt t="83806" x="4656138" y="4314825"/>
          <p14:tracePt t="83808" x="4605338" y="4197350"/>
          <p14:tracePt t="83822" x="4546600" y="4037013"/>
          <p14:tracePt t="83825" x="4497388" y="3895725"/>
          <p14:tracePt t="83839" x="4329113" y="3543300"/>
          <p14:tracePt t="83856" x="4103688" y="3190875"/>
          <p14:tracePt t="83872" x="3884613" y="2814638"/>
          <p14:tracePt t="83889" x="3692525" y="2428875"/>
          <p14:tracePt t="83905" x="3600450" y="2019300"/>
          <p14:tracePt t="83922" x="3600450" y="1641475"/>
          <p14:tracePt t="83939" x="3651250" y="1257300"/>
          <p14:tracePt t="83955" x="3743325" y="887413"/>
          <p14:tracePt t="83972" x="3827463" y="544513"/>
          <p14:tracePt t="83989" x="3919538" y="2508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216550" y="1064929"/>
            <a:ext cx="4045200" cy="83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4500"/>
              <a:t>Sistema binario</a:t>
            </a:r>
            <a:endParaRPr sz="4500"/>
          </a:p>
        </p:txBody>
      </p:sp>
      <p:sp>
        <p:nvSpPr>
          <p:cNvPr id="117" name="Google Shape;117;p21"/>
          <p:cNvSpPr txBox="1">
            <a:spLocks noGrp="1"/>
          </p:cNvSpPr>
          <p:nvPr>
            <p:ph type="subTitle" idx="1"/>
          </p:nvPr>
        </p:nvSpPr>
        <p:spPr>
          <a:xfrm>
            <a:off x="425500" y="2034700"/>
            <a:ext cx="3627300" cy="1816800"/>
          </a:xfrm>
          <a:prstGeom prst="rect">
            <a:avLst/>
          </a:prstGeom>
        </p:spPr>
        <p:txBody>
          <a:bodyPr spcFirstLastPara="1" wrap="square" lIns="91425" tIns="91425" rIns="91425" bIns="91425" anchor="t" anchorCtr="0">
            <a:normAutofit fontScale="55000" lnSpcReduction="20000"/>
          </a:bodyPr>
          <a:lstStyle/>
          <a:p>
            <a:pPr marL="0" lvl="0" indent="0" algn="just" rtl="0">
              <a:spcBef>
                <a:spcPts val="0"/>
              </a:spcBef>
              <a:spcAft>
                <a:spcPts val="0"/>
              </a:spcAft>
              <a:buNone/>
            </a:pPr>
            <a:r>
              <a:rPr lang="es-419" sz="4233"/>
              <a:t>El número 2 es el menor de los números que se puede tomar como base de un sistema de numeración. En el sistema binario sólo aparecen dos símbolos (‘0’ y ‘1’).</a:t>
            </a:r>
            <a:endParaRPr sz="4233"/>
          </a:p>
          <a:p>
            <a:pPr marL="0" lvl="0" indent="0" algn="ctr" rtl="0">
              <a:spcBef>
                <a:spcPts val="0"/>
              </a:spcBef>
              <a:spcAft>
                <a:spcPts val="0"/>
              </a:spcAft>
              <a:buNone/>
            </a:pPr>
            <a:endParaRPr/>
          </a:p>
        </p:txBody>
      </p:sp>
      <p:sp>
        <p:nvSpPr>
          <p:cNvPr id="118" name="Google Shape;118;p21"/>
          <p:cNvSpPr txBox="1">
            <a:spLocks noGrp="1"/>
          </p:cNvSpPr>
          <p:nvPr>
            <p:ph type="body" idx="2"/>
          </p:nvPr>
        </p:nvSpPr>
        <p:spPr>
          <a:xfrm>
            <a:off x="5107000" y="573825"/>
            <a:ext cx="3560100" cy="4165800"/>
          </a:xfrm>
          <a:prstGeom prst="rect">
            <a:avLst/>
          </a:prstGeom>
        </p:spPr>
        <p:txBody>
          <a:bodyPr spcFirstLastPara="1" wrap="square" lIns="91425" tIns="91425" rIns="91425" bIns="91425" anchor="ctr" anchorCtr="0">
            <a:normAutofit/>
          </a:bodyPr>
          <a:lstStyle/>
          <a:p>
            <a:pPr marL="0" lvl="0" indent="0" algn="l" rtl="0">
              <a:lnSpc>
                <a:spcPct val="100000"/>
              </a:lnSpc>
              <a:spcBef>
                <a:spcPts val="0"/>
              </a:spcBef>
              <a:spcAft>
                <a:spcPts val="0"/>
              </a:spcAft>
              <a:buNone/>
            </a:pPr>
            <a:r>
              <a:rPr lang="es-419" sz="1700" b="1"/>
              <a:t>Ventajas del sistema:</a:t>
            </a:r>
            <a:endParaRPr sz="1700" b="1"/>
          </a:p>
          <a:p>
            <a:pPr marL="457200" lvl="0" indent="-336550" algn="l" rtl="0">
              <a:lnSpc>
                <a:spcPct val="100000"/>
              </a:lnSpc>
              <a:spcBef>
                <a:spcPts val="0"/>
              </a:spcBef>
              <a:spcAft>
                <a:spcPts val="0"/>
              </a:spcAft>
              <a:buSzPts val="1700"/>
              <a:buChar char="●"/>
            </a:pPr>
            <a:r>
              <a:rPr lang="es-419" sz="1700"/>
              <a:t>Pocos símbolos.</a:t>
            </a:r>
            <a:endParaRPr sz="1700"/>
          </a:p>
          <a:p>
            <a:pPr marL="457200" lvl="0" indent="-336550" algn="l" rtl="0">
              <a:lnSpc>
                <a:spcPct val="100000"/>
              </a:lnSpc>
              <a:spcBef>
                <a:spcPts val="0"/>
              </a:spcBef>
              <a:spcAft>
                <a:spcPts val="0"/>
              </a:spcAft>
              <a:buSzPts val="1700"/>
              <a:buChar char="●"/>
            </a:pPr>
            <a:r>
              <a:rPr lang="es-419" sz="1700"/>
              <a:t>Las operaciones aritméticas se vuelven muy sencillas.</a:t>
            </a:r>
            <a:endParaRPr sz="1700"/>
          </a:p>
          <a:p>
            <a:pPr marL="0" lvl="0" indent="0" algn="l" rtl="0">
              <a:lnSpc>
                <a:spcPct val="100000"/>
              </a:lnSpc>
              <a:spcBef>
                <a:spcPts val="0"/>
              </a:spcBef>
              <a:spcAft>
                <a:spcPts val="0"/>
              </a:spcAft>
              <a:buNone/>
            </a:pPr>
            <a:endParaRPr sz="1700"/>
          </a:p>
          <a:p>
            <a:pPr marL="0" lvl="0" indent="0" algn="l" rtl="0">
              <a:spcBef>
                <a:spcPts val="0"/>
              </a:spcBef>
              <a:spcAft>
                <a:spcPts val="0"/>
              </a:spcAft>
              <a:buNone/>
            </a:pPr>
            <a:r>
              <a:rPr lang="es-419" sz="1700" b="1"/>
              <a:t>Desventajas del sistema:</a:t>
            </a:r>
            <a:endParaRPr sz="1700" b="1"/>
          </a:p>
          <a:p>
            <a:pPr marL="457200" lvl="0" indent="-336550" algn="l" rtl="0">
              <a:spcBef>
                <a:spcPts val="0"/>
              </a:spcBef>
              <a:spcAft>
                <a:spcPts val="0"/>
              </a:spcAft>
              <a:buSzPts val="1700"/>
              <a:buChar char="●"/>
            </a:pPr>
            <a:r>
              <a:rPr lang="es-419" sz="1700"/>
              <a:t>Necesitamos mucho más símbolos para representar cualquier número.</a:t>
            </a:r>
            <a:endParaRPr sz="1700"/>
          </a:p>
          <a:p>
            <a:pPr marL="457200" lvl="0" indent="-336550" algn="l" rtl="0">
              <a:spcBef>
                <a:spcPts val="0"/>
              </a:spcBef>
              <a:spcAft>
                <a:spcPts val="0"/>
              </a:spcAft>
              <a:buSzPts val="1700"/>
              <a:buChar char="●"/>
            </a:pPr>
            <a:r>
              <a:rPr lang="es-419" sz="1700"/>
              <a:t>Impráctico para leer.</a:t>
            </a:r>
            <a:endParaRPr sz="1700"/>
          </a:p>
          <a:p>
            <a:pPr marL="0" lvl="0" indent="0" algn="l" rtl="0">
              <a:spcBef>
                <a:spcPts val="0"/>
              </a:spcBef>
              <a:spcAft>
                <a:spcPts val="1200"/>
              </a:spcAft>
              <a:buNone/>
            </a:pPr>
            <a:endParaRPr/>
          </a:p>
        </p:txBody>
      </p:sp>
      <p:pic>
        <p:nvPicPr>
          <p:cNvPr id="44" name="Audio 43">
            <a:hlinkClick r:id="" action="ppaction://media"/>
            <a:extLst>
              <a:ext uri="{FF2B5EF4-FFF2-40B4-BE49-F238E27FC236}">
                <a16:creationId xmlns:a16="http://schemas.microsoft.com/office/drawing/2014/main" id="{F07C3E67-AD70-B8E0-3E2B-B9440041669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2914"/>
    </mc:Choice>
    <mc:Fallback xmlns="">
      <p:transition spd="slow" advTm="42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extLst>
    <p:ext uri="{3A86A75C-4F4B-4683-9AE1-C65F6400EC91}">
      <p14:laserTraceLst xmlns:p14="http://schemas.microsoft.com/office/powerpoint/2010/main">
        <p14:tracePtLst>
          <p14:tracePt t="39427" x="6011863" y="4054475"/>
          <p14:tracePt t="39441" x="6011863" y="4046538"/>
          <p14:tracePt t="39451" x="6021388" y="4046538"/>
          <p14:tracePt t="39537" x="6021388" y="4037013"/>
          <p14:tracePt t="39547" x="6029325" y="4029075"/>
          <p14:tracePt t="39556" x="6029325" y="4021138"/>
          <p14:tracePt t="39567" x="6037263" y="4021138"/>
          <p14:tracePt t="39569" x="6037263" y="4013200"/>
          <p14:tracePt t="39770" x="6037263" y="4003675"/>
          <p14:tracePt t="39778" x="6045200" y="3979863"/>
          <p14:tracePt t="39787" x="6062663" y="3929063"/>
          <p14:tracePt t="39802" x="6154738" y="3752850"/>
          <p14:tracePt t="39817" x="6372225" y="3527425"/>
          <p14:tracePt t="39833" x="6840538" y="3157538"/>
          <p14:tracePt t="39850" x="7351713" y="2806700"/>
          <p14:tracePt t="39866" x="7686675" y="2597150"/>
          <p14:tracePt t="39883" x="7972425" y="2454275"/>
          <p14:tracePt t="39900" x="8331200" y="2387600"/>
          <p14:tracePt t="39916" x="8666163" y="2387600"/>
          <p14:tracePt t="39933" x="8909050" y="2479675"/>
          <p14:tracePt t="40892" x="8750300" y="3443288"/>
          <p14:tracePt t="40901" x="8515350" y="3082925"/>
          <p14:tracePt t="40917" x="8256588" y="2413000"/>
          <p14:tracePt t="40932" x="8189913" y="1893888"/>
          <p14:tracePt t="40949" x="8215313" y="1557338"/>
          <p14:tracePt t="40966" x="8289925" y="1298575"/>
          <p14:tracePt t="40982" x="8407400" y="1038225"/>
          <p14:tracePt t="40999" x="8642350" y="762000"/>
          <p14:tracePt t="41001" x="8767763" y="661988"/>
          <p14:tracePt t="41016" x="8850313" y="611188"/>
          <p14:tracePt t="41018" x="8867775" y="585788"/>
          <p14:tracePt t="41032" x="8883650" y="585788"/>
          <p14:tracePt t="41290" x="8883650" y="577850"/>
          <p14:tracePt t="41299" x="8883650" y="569913"/>
          <p14:tracePt t="41307" x="8875713" y="561975"/>
          <p14:tracePt t="41315" x="8867775" y="552450"/>
          <p14:tracePt t="41332" x="8801100" y="552450"/>
          <p14:tracePt t="41349" x="8716963" y="536575"/>
          <p14:tracePt t="41365" x="8650288" y="503238"/>
          <p14:tracePt t="41382" x="8591550" y="460375"/>
          <p14:tracePt t="41399" x="8499475" y="411163"/>
          <p14:tracePt t="41416" x="8407400" y="342900"/>
          <p14:tracePt t="41418" x="8348663" y="301625"/>
          <p14:tracePt t="41432" x="8215313" y="209550"/>
          <p14:tracePt t="41449" x="8039100" y="100013"/>
        </p14:tracePtLst>
      </p14:laserTraceLst>
    </p:ext>
  </p:extLst>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4047</Words>
  <Application>Microsoft Office PowerPoint</Application>
  <PresentationFormat>Presentación en pantalla (16:9)</PresentationFormat>
  <Paragraphs>431</Paragraphs>
  <Slides>65</Slides>
  <Notes>65</Notes>
  <HiddenSlides>8</HiddenSlides>
  <MMClips>30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65</vt:i4>
      </vt:variant>
    </vt:vector>
  </HeadingPairs>
  <TitlesOfParts>
    <vt:vector size="73" baseType="lpstr">
      <vt:lpstr>Arial</vt:lpstr>
      <vt:lpstr>Open Sans SemiBold</vt:lpstr>
      <vt:lpstr>Cambria Math</vt:lpstr>
      <vt:lpstr>Lato</vt:lpstr>
      <vt:lpstr>Roboto</vt:lpstr>
      <vt:lpstr>Economica</vt:lpstr>
      <vt:lpstr>Open Sans</vt:lpstr>
      <vt:lpstr>Luxe</vt:lpstr>
      <vt:lpstr>Aritmética Binaria</vt:lpstr>
      <vt:lpstr>¿Por qué las computadoras utilizan el sistema binario para operar?</vt:lpstr>
      <vt:lpstr>¿Qué es un sistema analógico?</vt:lpstr>
      <vt:lpstr>¿Qué es un sistema digital?</vt:lpstr>
      <vt:lpstr>¿Qué es un sistema digital?</vt:lpstr>
      <vt:lpstr>¿Por qué las computadoras son sistemas digitales?</vt:lpstr>
      <vt:lpstr>Sistemas numéricos posicionales (decimal, binario, octal y hexadecimal)</vt:lpstr>
      <vt:lpstr>Reglas del sistema numérico posicional</vt:lpstr>
      <vt:lpstr>Sistema binario</vt:lpstr>
      <vt:lpstr>Sistema binario</vt:lpstr>
      <vt:lpstr>Cambio de base</vt:lpstr>
      <vt:lpstr>Ejemplo</vt:lpstr>
      <vt:lpstr>Representación de un número con decimales</vt:lpstr>
      <vt:lpstr>Ejemplo, para convertir el número decimal 13.12 a binario</vt:lpstr>
      <vt:lpstr>Números negativos</vt:lpstr>
      <vt:lpstr>Magnitud verdadera</vt:lpstr>
      <vt:lpstr>Magnitud verdadera</vt:lpstr>
      <vt:lpstr>Complemento a 2</vt:lpstr>
      <vt:lpstr>Complemento a 2</vt:lpstr>
      <vt:lpstr>Sesgo o exceso</vt:lpstr>
      <vt:lpstr>Sesgo o exceso</vt:lpstr>
      <vt:lpstr>Sesgo o exceso</vt:lpstr>
      <vt:lpstr>Suma y resta de binarios</vt:lpstr>
      <vt:lpstr>Caso C = A + B</vt:lpstr>
      <vt:lpstr>Caso C = A - B</vt:lpstr>
      <vt:lpstr>Ejemplo C=A-B</vt:lpstr>
      <vt:lpstr>Caso C = -A + B</vt:lpstr>
      <vt:lpstr>Caso C = -A + B</vt:lpstr>
      <vt:lpstr>Caso C = -A - B</vt:lpstr>
      <vt:lpstr>Caso C = -A - B</vt:lpstr>
      <vt:lpstr>Notación científica normalizada</vt:lpstr>
      <vt:lpstr>Notación binaria normalizada</vt:lpstr>
      <vt:lpstr>Notación binaria normalizada</vt:lpstr>
      <vt:lpstr>Representación en memoria de un número decimal. (estándar IEEE 754)</vt:lpstr>
      <vt:lpstr>Representación en memoria de un número decimal. (estándar IEEE 754)</vt:lpstr>
      <vt:lpstr>Números normales</vt:lpstr>
      <vt:lpstr>Números normales</vt:lpstr>
      <vt:lpstr>El cero</vt:lpstr>
      <vt:lpstr>El infinito</vt:lpstr>
      <vt:lpstr>NaN</vt:lpstr>
      <vt:lpstr>Los números denormales</vt:lpstr>
      <vt:lpstr>Algoritmo de Booth para multiplicar</vt:lpstr>
      <vt:lpstr>Algoritmo de Booth para multiplicar</vt:lpstr>
      <vt:lpstr>Algoritmo de Booth para multiplicar</vt:lpstr>
      <vt:lpstr>División rápida mediante el método de Newton para ecuaciones algebraicas</vt:lpstr>
      <vt:lpstr>División rápida mediante el método de Newton para ecuaciones algebraicas</vt:lpstr>
      <vt:lpstr>División rápida mediante el método de Newton para ecuaciones algebraicas</vt:lpstr>
      <vt:lpstr>División rápida mediante el método de Newton para ecuaciones algebraicas</vt:lpstr>
      <vt:lpstr>Sistema hexadecimal</vt:lpstr>
      <vt:lpstr>Aplicaciones comunes del sistema hexadecimal</vt:lpstr>
      <vt:lpstr>Sistema hexadecimal</vt:lpstr>
      <vt:lpstr>Sistema hexadecimal</vt:lpstr>
      <vt:lpstr>Ejemplo</vt:lpstr>
      <vt:lpstr>Caso C = A - B</vt:lpstr>
      <vt:lpstr>Ejemplo</vt:lpstr>
      <vt:lpstr>¡Gracias por su atención! </vt:lpstr>
      <vt:lpstr>Read-Only Memory (Memoria de Solo Lectura)</vt:lpstr>
      <vt:lpstr>Read-Only Memory (Memoria de Solo Lectura)</vt:lpstr>
      <vt:lpstr>Read-Only Memory (Memoria de Solo Lectura)</vt:lpstr>
      <vt:lpstr>Read-Only Memory (Memoria de Solo Lectura)</vt:lpstr>
      <vt:lpstr>Presentación de PowerPoint</vt:lpstr>
      <vt:lpstr>Análisis exhaustivo de los desafíos</vt:lpstr>
      <vt:lpstr>Presentación de PowerPoint</vt:lpstr>
      <vt:lpstr>El equipo</vt:lpstr>
      <vt:lpstr>Impacto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Aritmética Binaria</dc:title>
  <dc:creator>nes</dc:creator>
  <cp:lastModifiedBy>nes</cp:lastModifiedBy>
  <cp:revision>3</cp:revision>
  <dcterms:modified xsi:type="dcterms:W3CDTF">2024-03-13T04:10:46Z</dcterms:modified>
</cp:coreProperties>
</file>